
<file path=[Content_Types].xml><?xml version="1.0" encoding="utf-8"?>
<Types xmlns="http://schemas.openxmlformats.org/package/2006/content-types">
  <Default Extension="fntdata" ContentType="application/x-fontdata"/>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1" r:id="rId1"/>
  </p:sldMasterIdLst>
  <p:notesMasterIdLst>
    <p:notesMasterId r:id="rId19"/>
  </p:notesMasterIdLst>
  <p:sldIdLst>
    <p:sldId id="256" r:id="rId2"/>
    <p:sldId id="258" r:id="rId3"/>
    <p:sldId id="257" r:id="rId4"/>
    <p:sldId id="259" r:id="rId5"/>
    <p:sldId id="262" r:id="rId6"/>
    <p:sldId id="261" r:id="rId7"/>
    <p:sldId id="286" r:id="rId8"/>
    <p:sldId id="263" r:id="rId9"/>
    <p:sldId id="264" r:id="rId10"/>
    <p:sldId id="275" r:id="rId11"/>
    <p:sldId id="285" r:id="rId12"/>
    <p:sldId id="291" r:id="rId13"/>
    <p:sldId id="288" r:id="rId14"/>
    <p:sldId id="290" r:id="rId15"/>
    <p:sldId id="287" r:id="rId16"/>
    <p:sldId id="271" r:id="rId17"/>
    <p:sldId id="279" r:id="rId18"/>
  </p:sldIdLst>
  <p:sldSz cx="9144000" cy="5143500" type="screen16x9"/>
  <p:notesSz cx="6858000" cy="9144000"/>
  <p:embeddedFontLst>
    <p:embeddedFont>
      <p:font typeface="Calibri" panose="020F0502020204030204" pitchFamily="34" charset="0"/>
      <p:regular r:id="rId20"/>
      <p:bold r:id="rId21"/>
      <p:italic r:id="rId22"/>
      <p:boldItalic r:id="rId23"/>
    </p:embeddedFont>
    <p:embeddedFont>
      <p:font typeface="Hind" panose="020B0604020202020204" charset="0"/>
      <p:regular r:id="rId24"/>
      <p:bold r:id="rId2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9DE9BFE8-34F1-4A1F-822F-66159A158503}">
  <a:tblStyle styleId="{9DE9BFE8-34F1-4A1F-822F-66159A158503}"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591" autoAdjust="0"/>
    <p:restoredTop sz="94660"/>
  </p:normalViewPr>
  <p:slideViewPr>
    <p:cSldViewPr snapToGrid="0">
      <p:cViewPr>
        <p:scale>
          <a:sx n="100" d="100"/>
          <a:sy n="100" d="100"/>
        </p:scale>
        <p:origin x="1085" y="2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2.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1.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5.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4.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3.fntdata"/><Relationship Id="rId27" Type="http://schemas.openxmlformats.org/officeDocument/2006/relationships/viewProps" Target="viewProps.xml"/></Relationships>
</file>

<file path=ppt/media/image1.jpg>
</file>

<file path=ppt/media/image10.gif>
</file>

<file path=ppt/media/image11.gif>
</file>

<file path=ppt/media/image12.gif>
</file>

<file path=ppt/media/image13.gif>
</file>

<file path=ppt/media/image2.gif>
</file>

<file path=ppt/media/image3.gif>
</file>

<file path=ppt/media/image4.png>
</file>

<file path=ppt/media/image5.png>
</file>

<file path=ppt/media/image6.png>
</file>

<file path=ppt/media/image7.png>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2"/>
        <p:cNvGrpSpPr/>
        <p:nvPr/>
      </p:nvGrpSpPr>
      <p:grpSpPr>
        <a:xfrm>
          <a:off x="0" y="0"/>
          <a:ext cx="0" cy="0"/>
          <a:chOff x="0" y="0"/>
          <a:chExt cx="0" cy="0"/>
        </a:xfrm>
      </p:grpSpPr>
      <p:sp>
        <p:nvSpPr>
          <p:cNvPr id="193" name="Google Shape;193;g35f391192_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 name="Google Shape;194;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751293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55466149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2377645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4368889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35ed75ccf_0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35ed75ccf_0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1359352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35ed75ccf_0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35ed75ccf_0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9"/>
        <p:cNvGrpSpPr/>
        <p:nvPr/>
      </p:nvGrpSpPr>
      <p:grpSpPr>
        <a:xfrm>
          <a:off x="0" y="0"/>
          <a:ext cx="0" cy="0"/>
          <a:chOff x="0" y="0"/>
          <a:chExt cx="0" cy="0"/>
        </a:xfrm>
      </p:grpSpPr>
      <p:sp>
        <p:nvSpPr>
          <p:cNvPr id="400" name="Google Shape;400;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1" name="Google Shape;401;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6"/>
        <p:cNvGrpSpPr/>
        <p:nvPr/>
      </p:nvGrpSpPr>
      <p:grpSpPr>
        <a:xfrm>
          <a:off x="0" y="0"/>
          <a:ext cx="0" cy="0"/>
          <a:chOff x="0" y="0"/>
          <a:chExt cx="0" cy="0"/>
        </a:xfrm>
      </p:grpSpPr>
      <p:sp>
        <p:nvSpPr>
          <p:cNvPr id="207" name="Google Shape;207;g35f391192_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8" name="Google Shape;208;g35f391192_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3606f1c2d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3606f1c2d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35f391192_0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4"/>
        <p:cNvGrpSpPr/>
        <p:nvPr/>
      </p:nvGrpSpPr>
      <p:grpSpPr>
        <a:xfrm>
          <a:off x="0" y="0"/>
          <a:ext cx="0" cy="0"/>
          <a:chOff x="0" y="0"/>
          <a:chExt cx="0" cy="0"/>
        </a:xfrm>
      </p:grpSpPr>
      <p:sp>
        <p:nvSpPr>
          <p:cNvPr id="235" name="Google Shape;235;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6" name="Google Shape;236;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 name="Google Shape;229;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31273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35f391192_0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35f391192_0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0"/>
        <p:cNvGrpSpPr/>
        <p:nvPr/>
      </p:nvGrpSpPr>
      <p:grpSpPr>
        <a:xfrm>
          <a:off x="0" y="0"/>
          <a:ext cx="0" cy="0"/>
          <a:chOff x="0" y="0"/>
          <a:chExt cx="0" cy="0"/>
        </a:xfrm>
      </p:grpSpPr>
      <p:sp>
        <p:nvSpPr>
          <p:cNvPr id="261" name="Google Shape;261;g35f391192_0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2" name="Google Shape;262;g35f391192_0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2328150" y="1991825"/>
            <a:ext cx="4487700" cy="1159800"/>
          </a:xfrm>
          <a:prstGeom prst="rect">
            <a:avLst/>
          </a:prstGeom>
        </p:spPr>
        <p:txBody>
          <a:bodyPr spcFirstLastPara="1" wrap="square" lIns="91425" tIns="91425" rIns="91425" bIns="91425" anchor="ctr" anchorCtr="0">
            <a:noAutofit/>
          </a:bodyPr>
          <a:lstStyle>
            <a:lvl1pPr lvl="0" algn="ctr">
              <a:spcBef>
                <a:spcPts val="0"/>
              </a:spcBef>
              <a:spcAft>
                <a:spcPts val="0"/>
              </a:spcAft>
              <a:buSzPts val="4600"/>
              <a:buNone/>
              <a:defRPr sz="46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a:p>
        </p:txBody>
      </p:sp>
      <p:sp>
        <p:nvSpPr>
          <p:cNvPr id="11" name="Google Shape;11;p2"/>
          <p:cNvSpPr/>
          <p:nvPr/>
        </p:nvSpPr>
        <p:spPr>
          <a:xfrm rot="5400000" flipH="1">
            <a:off x="6177275" y="-42338"/>
            <a:ext cx="3688200" cy="22461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2" name="Google Shape;12;p2"/>
          <p:cNvSpPr/>
          <p:nvPr/>
        </p:nvSpPr>
        <p:spPr>
          <a:xfrm rot="5400000" flipH="1">
            <a:off x="-698074" y="3247200"/>
            <a:ext cx="3573900" cy="21771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 name="Google Shape;13;p2"/>
          <p:cNvSpPr/>
          <p:nvPr/>
        </p:nvSpPr>
        <p:spPr>
          <a:xfrm rot="-5400000" flipH="1">
            <a:off x="-428544" y="2831032"/>
            <a:ext cx="2195100" cy="13380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 name="Google Shape;14;p2"/>
          <p:cNvSpPr/>
          <p:nvPr/>
        </p:nvSpPr>
        <p:spPr>
          <a:xfrm rot="-5400000" flipH="1">
            <a:off x="563748" y="2068298"/>
            <a:ext cx="1518900" cy="9255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 name="Google Shape;15;p2"/>
          <p:cNvSpPr/>
          <p:nvPr/>
        </p:nvSpPr>
        <p:spPr>
          <a:xfrm rot="5400000">
            <a:off x="-253698" y="2260564"/>
            <a:ext cx="1297200" cy="7899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6" name="Google Shape;16;p2"/>
          <p:cNvSpPr/>
          <p:nvPr/>
        </p:nvSpPr>
        <p:spPr>
          <a:xfrm rot="-5400000">
            <a:off x="-192598" y="1950593"/>
            <a:ext cx="985800" cy="6006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7" name="Google Shape;17;p2"/>
          <p:cNvSpPr/>
          <p:nvPr/>
        </p:nvSpPr>
        <p:spPr>
          <a:xfrm rot="5400000" flipH="1">
            <a:off x="7217675" y="1270025"/>
            <a:ext cx="2394600" cy="14589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 name="Google Shape;18;p2"/>
          <p:cNvSpPr/>
          <p:nvPr/>
        </p:nvSpPr>
        <p:spPr>
          <a:xfrm rot="-5400000">
            <a:off x="7922499" y="2744289"/>
            <a:ext cx="1518600" cy="9255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 name="Google Shape;19;p2"/>
          <p:cNvSpPr/>
          <p:nvPr/>
        </p:nvSpPr>
        <p:spPr>
          <a:xfrm rot="-5400000" flipH="1">
            <a:off x="7315902" y="2802275"/>
            <a:ext cx="1027800" cy="6261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0" name="Google Shape;20;p2"/>
          <p:cNvSpPr/>
          <p:nvPr/>
        </p:nvSpPr>
        <p:spPr>
          <a:xfrm rot="-5400000" flipH="1">
            <a:off x="6337825" y="578875"/>
            <a:ext cx="1520100" cy="9261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21"/>
        <p:cNvGrpSpPr/>
        <p:nvPr/>
      </p:nvGrpSpPr>
      <p:grpSpPr>
        <a:xfrm>
          <a:off x="0" y="0"/>
          <a:ext cx="0" cy="0"/>
          <a:chOff x="0" y="0"/>
          <a:chExt cx="0" cy="0"/>
        </a:xfrm>
      </p:grpSpPr>
      <p:sp>
        <p:nvSpPr>
          <p:cNvPr id="22" name="Google Shape;22;p3"/>
          <p:cNvSpPr txBox="1">
            <a:spLocks noGrp="1"/>
          </p:cNvSpPr>
          <p:nvPr>
            <p:ph type="ctrTitle"/>
          </p:nvPr>
        </p:nvSpPr>
        <p:spPr>
          <a:xfrm>
            <a:off x="2647900" y="1659550"/>
            <a:ext cx="3848100" cy="1159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a:lvl1pPr>
            <a:lvl2pPr lvl="1" algn="ctr" rtl="0">
              <a:spcBef>
                <a:spcPts val="0"/>
              </a:spcBef>
              <a:spcAft>
                <a:spcPts val="0"/>
              </a:spcAft>
              <a:buSzPts val="3000"/>
              <a:buNone/>
              <a:defRPr/>
            </a:lvl2pPr>
            <a:lvl3pPr lvl="2" algn="ctr" rtl="0">
              <a:spcBef>
                <a:spcPts val="0"/>
              </a:spcBef>
              <a:spcAft>
                <a:spcPts val="0"/>
              </a:spcAft>
              <a:buSzPts val="3000"/>
              <a:buNone/>
              <a:defRPr/>
            </a:lvl3pPr>
            <a:lvl4pPr lvl="3" algn="ctr" rtl="0">
              <a:spcBef>
                <a:spcPts val="0"/>
              </a:spcBef>
              <a:spcAft>
                <a:spcPts val="0"/>
              </a:spcAft>
              <a:buSzPts val="3000"/>
              <a:buNone/>
              <a:defRPr/>
            </a:lvl4pPr>
            <a:lvl5pPr lvl="4" algn="ctr" rtl="0">
              <a:spcBef>
                <a:spcPts val="0"/>
              </a:spcBef>
              <a:spcAft>
                <a:spcPts val="0"/>
              </a:spcAft>
              <a:buSzPts val="3000"/>
              <a:buNone/>
              <a:defRPr/>
            </a:lvl5pPr>
            <a:lvl6pPr lvl="5" algn="ctr" rtl="0">
              <a:spcBef>
                <a:spcPts val="0"/>
              </a:spcBef>
              <a:spcAft>
                <a:spcPts val="0"/>
              </a:spcAft>
              <a:buSzPts val="3000"/>
              <a:buNone/>
              <a:defRPr/>
            </a:lvl6pPr>
            <a:lvl7pPr lvl="6" algn="ctr" rtl="0">
              <a:spcBef>
                <a:spcPts val="0"/>
              </a:spcBef>
              <a:spcAft>
                <a:spcPts val="0"/>
              </a:spcAft>
              <a:buSzPts val="3000"/>
              <a:buNone/>
              <a:defRPr/>
            </a:lvl7pPr>
            <a:lvl8pPr lvl="7" algn="ctr" rtl="0">
              <a:spcBef>
                <a:spcPts val="0"/>
              </a:spcBef>
              <a:spcAft>
                <a:spcPts val="0"/>
              </a:spcAft>
              <a:buSzPts val="3000"/>
              <a:buNone/>
              <a:defRPr/>
            </a:lvl8pPr>
            <a:lvl9pPr lvl="8" algn="ctr" rtl="0">
              <a:spcBef>
                <a:spcPts val="0"/>
              </a:spcBef>
              <a:spcAft>
                <a:spcPts val="0"/>
              </a:spcAft>
              <a:buSzPts val="3000"/>
              <a:buNone/>
              <a:defRPr/>
            </a:lvl9pPr>
          </a:lstStyle>
          <a:p>
            <a:endParaRPr/>
          </a:p>
        </p:txBody>
      </p:sp>
      <p:sp>
        <p:nvSpPr>
          <p:cNvPr id="23" name="Google Shape;23;p3"/>
          <p:cNvSpPr txBox="1">
            <a:spLocks noGrp="1"/>
          </p:cNvSpPr>
          <p:nvPr>
            <p:ph type="subTitle" idx="1"/>
          </p:nvPr>
        </p:nvSpPr>
        <p:spPr>
          <a:xfrm>
            <a:off x="2647975" y="2763850"/>
            <a:ext cx="3848100" cy="784800"/>
          </a:xfrm>
          <a:prstGeom prst="rect">
            <a:avLst/>
          </a:prstGeom>
        </p:spPr>
        <p:txBody>
          <a:bodyPr spcFirstLastPara="1" wrap="square" lIns="91425" tIns="91425" rIns="91425" bIns="91425" anchor="t" anchorCtr="0">
            <a:noAutofit/>
          </a:bodyPr>
          <a:lstStyle>
            <a:lvl1pPr lvl="0" algn="ctr" rtl="0">
              <a:spcBef>
                <a:spcPts val="0"/>
              </a:spcBef>
              <a:spcAft>
                <a:spcPts val="0"/>
              </a:spcAft>
              <a:buClr>
                <a:srgbClr val="33CCFF"/>
              </a:buClr>
              <a:buSzPts val="1800"/>
              <a:buNone/>
              <a:defRPr sz="1800">
                <a:solidFill>
                  <a:srgbClr val="33CCFF"/>
                </a:solidFill>
              </a:defRPr>
            </a:lvl1pPr>
            <a:lvl2pPr lvl="1" algn="ctr" rtl="0">
              <a:spcBef>
                <a:spcPts val="0"/>
              </a:spcBef>
              <a:spcAft>
                <a:spcPts val="0"/>
              </a:spcAft>
              <a:buClr>
                <a:srgbClr val="33CCFF"/>
              </a:buClr>
              <a:buSzPts val="1800"/>
              <a:buNone/>
              <a:defRPr sz="1800">
                <a:solidFill>
                  <a:srgbClr val="33CCFF"/>
                </a:solidFill>
              </a:defRPr>
            </a:lvl2pPr>
            <a:lvl3pPr lvl="2" algn="ctr" rtl="0">
              <a:spcBef>
                <a:spcPts val="0"/>
              </a:spcBef>
              <a:spcAft>
                <a:spcPts val="0"/>
              </a:spcAft>
              <a:buClr>
                <a:srgbClr val="33CCFF"/>
              </a:buClr>
              <a:buSzPts val="1800"/>
              <a:buNone/>
              <a:defRPr sz="1800">
                <a:solidFill>
                  <a:srgbClr val="33CCFF"/>
                </a:solidFill>
              </a:defRPr>
            </a:lvl3pPr>
            <a:lvl4pPr lvl="3" algn="ctr" rtl="0">
              <a:spcBef>
                <a:spcPts val="0"/>
              </a:spcBef>
              <a:spcAft>
                <a:spcPts val="0"/>
              </a:spcAft>
              <a:buClr>
                <a:srgbClr val="33CCFF"/>
              </a:buClr>
              <a:buSzPts val="1800"/>
              <a:buNone/>
              <a:defRPr sz="1800">
                <a:solidFill>
                  <a:srgbClr val="33CCFF"/>
                </a:solidFill>
              </a:defRPr>
            </a:lvl4pPr>
            <a:lvl5pPr lvl="4" algn="ctr" rtl="0">
              <a:spcBef>
                <a:spcPts val="0"/>
              </a:spcBef>
              <a:spcAft>
                <a:spcPts val="0"/>
              </a:spcAft>
              <a:buClr>
                <a:srgbClr val="33CCFF"/>
              </a:buClr>
              <a:buSzPts val="1800"/>
              <a:buNone/>
              <a:defRPr sz="1800">
                <a:solidFill>
                  <a:srgbClr val="33CCFF"/>
                </a:solidFill>
              </a:defRPr>
            </a:lvl5pPr>
            <a:lvl6pPr lvl="5" algn="ctr" rtl="0">
              <a:spcBef>
                <a:spcPts val="0"/>
              </a:spcBef>
              <a:spcAft>
                <a:spcPts val="0"/>
              </a:spcAft>
              <a:buClr>
                <a:srgbClr val="33CCFF"/>
              </a:buClr>
              <a:buSzPts val="1800"/>
              <a:buNone/>
              <a:defRPr sz="1800">
                <a:solidFill>
                  <a:srgbClr val="33CCFF"/>
                </a:solidFill>
              </a:defRPr>
            </a:lvl6pPr>
            <a:lvl7pPr lvl="6" algn="ctr" rtl="0">
              <a:spcBef>
                <a:spcPts val="0"/>
              </a:spcBef>
              <a:spcAft>
                <a:spcPts val="0"/>
              </a:spcAft>
              <a:buClr>
                <a:srgbClr val="33CCFF"/>
              </a:buClr>
              <a:buSzPts val="1800"/>
              <a:buNone/>
              <a:defRPr sz="1800">
                <a:solidFill>
                  <a:srgbClr val="33CCFF"/>
                </a:solidFill>
              </a:defRPr>
            </a:lvl7pPr>
            <a:lvl8pPr lvl="7" algn="ctr" rtl="0">
              <a:spcBef>
                <a:spcPts val="0"/>
              </a:spcBef>
              <a:spcAft>
                <a:spcPts val="0"/>
              </a:spcAft>
              <a:buClr>
                <a:srgbClr val="33CCFF"/>
              </a:buClr>
              <a:buSzPts val="1800"/>
              <a:buNone/>
              <a:defRPr sz="1800">
                <a:solidFill>
                  <a:srgbClr val="33CCFF"/>
                </a:solidFill>
              </a:defRPr>
            </a:lvl8pPr>
            <a:lvl9pPr lvl="8" algn="ctr" rtl="0">
              <a:spcBef>
                <a:spcPts val="0"/>
              </a:spcBef>
              <a:spcAft>
                <a:spcPts val="0"/>
              </a:spcAft>
              <a:buClr>
                <a:srgbClr val="33CCFF"/>
              </a:buClr>
              <a:buSzPts val="1800"/>
              <a:buNone/>
              <a:defRPr sz="1800">
                <a:solidFill>
                  <a:srgbClr val="33CCFF"/>
                </a:solidFill>
              </a:defRPr>
            </a:lvl9pPr>
          </a:lstStyle>
          <a:p>
            <a:endParaRPr/>
          </a:p>
        </p:txBody>
      </p:sp>
      <p:sp>
        <p:nvSpPr>
          <p:cNvPr id="24" name="Google Shape;24;p3"/>
          <p:cNvSpPr/>
          <p:nvPr/>
        </p:nvSpPr>
        <p:spPr>
          <a:xfrm rot="5400000" flipH="1">
            <a:off x="6177275" y="-42338"/>
            <a:ext cx="3688200" cy="22461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5" name="Google Shape;25;p3"/>
          <p:cNvSpPr/>
          <p:nvPr/>
        </p:nvSpPr>
        <p:spPr>
          <a:xfrm rot="5400000" flipH="1">
            <a:off x="-698074" y="3247200"/>
            <a:ext cx="3573900" cy="21771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6" name="Google Shape;26;p3"/>
          <p:cNvSpPr/>
          <p:nvPr/>
        </p:nvSpPr>
        <p:spPr>
          <a:xfrm rot="-5400000" flipH="1">
            <a:off x="-428544" y="2831032"/>
            <a:ext cx="2195100" cy="13380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7" name="Google Shape;27;p3"/>
          <p:cNvSpPr/>
          <p:nvPr/>
        </p:nvSpPr>
        <p:spPr>
          <a:xfrm rot="-5400000" flipH="1">
            <a:off x="563748" y="2068298"/>
            <a:ext cx="1518900" cy="9255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8" name="Google Shape;28;p3"/>
          <p:cNvSpPr/>
          <p:nvPr/>
        </p:nvSpPr>
        <p:spPr>
          <a:xfrm rot="5400000">
            <a:off x="-253698" y="2260564"/>
            <a:ext cx="1297200" cy="7899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29" name="Google Shape;29;p3"/>
          <p:cNvSpPr/>
          <p:nvPr/>
        </p:nvSpPr>
        <p:spPr>
          <a:xfrm rot="-5400000">
            <a:off x="-192598" y="1950593"/>
            <a:ext cx="985800" cy="6006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0" name="Google Shape;30;p3"/>
          <p:cNvSpPr/>
          <p:nvPr/>
        </p:nvSpPr>
        <p:spPr>
          <a:xfrm rot="5400000" flipH="1">
            <a:off x="7217675" y="1270025"/>
            <a:ext cx="2394600" cy="14589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1" name="Google Shape;31;p3"/>
          <p:cNvSpPr/>
          <p:nvPr/>
        </p:nvSpPr>
        <p:spPr>
          <a:xfrm rot="-5400000">
            <a:off x="7922499" y="2744289"/>
            <a:ext cx="1518600" cy="9255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2" name="Google Shape;32;p3"/>
          <p:cNvSpPr/>
          <p:nvPr/>
        </p:nvSpPr>
        <p:spPr>
          <a:xfrm rot="-5400000" flipH="1">
            <a:off x="7315902" y="2802275"/>
            <a:ext cx="1027800" cy="6261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33" name="Google Shape;33;p3"/>
          <p:cNvSpPr/>
          <p:nvPr/>
        </p:nvSpPr>
        <p:spPr>
          <a:xfrm rot="-5400000" flipH="1">
            <a:off x="6337825" y="578875"/>
            <a:ext cx="1520100" cy="9261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48"/>
        <p:cNvGrpSpPr/>
        <p:nvPr/>
      </p:nvGrpSpPr>
      <p:grpSpPr>
        <a:xfrm>
          <a:off x="0" y="0"/>
          <a:ext cx="0" cy="0"/>
          <a:chOff x="0" y="0"/>
          <a:chExt cx="0" cy="0"/>
        </a:xfrm>
      </p:grpSpPr>
      <p:sp>
        <p:nvSpPr>
          <p:cNvPr id="49" name="Google Shape;49;p5"/>
          <p:cNvSpPr txBox="1">
            <a:spLocks noGrp="1"/>
          </p:cNvSpPr>
          <p:nvPr>
            <p:ph type="title"/>
          </p:nvPr>
        </p:nvSpPr>
        <p:spPr>
          <a:xfrm>
            <a:off x="1067088" y="912850"/>
            <a:ext cx="5972100" cy="6360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50" name="Google Shape;50;p5"/>
          <p:cNvSpPr txBox="1">
            <a:spLocks noGrp="1"/>
          </p:cNvSpPr>
          <p:nvPr>
            <p:ph type="body" idx="1"/>
          </p:nvPr>
        </p:nvSpPr>
        <p:spPr>
          <a:xfrm>
            <a:off x="1067088" y="1650548"/>
            <a:ext cx="5972100" cy="27645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grpSp>
        <p:nvGrpSpPr>
          <p:cNvPr id="51" name="Google Shape;51;p5"/>
          <p:cNvGrpSpPr/>
          <p:nvPr/>
        </p:nvGrpSpPr>
        <p:grpSpPr>
          <a:xfrm>
            <a:off x="7395202" y="-6"/>
            <a:ext cx="1748884" cy="4013021"/>
            <a:chOff x="7395202" y="-6"/>
            <a:chExt cx="1748884" cy="4013021"/>
          </a:xfrm>
        </p:grpSpPr>
        <p:sp>
          <p:nvSpPr>
            <p:cNvPr id="52" name="Google Shape;52;p5"/>
            <p:cNvSpPr/>
            <p:nvPr/>
          </p:nvSpPr>
          <p:spPr>
            <a:xfrm rot="5400000" flipH="1">
              <a:off x="7471942" y="406044"/>
              <a:ext cx="2078100" cy="12660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3" name="Google Shape;53;p5"/>
            <p:cNvSpPr/>
            <p:nvPr/>
          </p:nvSpPr>
          <p:spPr>
            <a:xfrm rot="5400000" flipH="1">
              <a:off x="7072800" y="1666234"/>
              <a:ext cx="2574300" cy="15681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4" name="Google Shape;54;p5"/>
            <p:cNvSpPr/>
            <p:nvPr/>
          </p:nvSpPr>
          <p:spPr>
            <a:xfrm rot="-5400000">
              <a:off x="8020587" y="2718092"/>
              <a:ext cx="1396200" cy="8508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5" name="Google Shape;55;p5"/>
            <p:cNvSpPr/>
            <p:nvPr/>
          </p:nvSpPr>
          <p:spPr>
            <a:xfrm rot="-5400000">
              <a:off x="7178152" y="542730"/>
              <a:ext cx="1110900" cy="6768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6" name="Google Shape;56;p5"/>
            <p:cNvSpPr/>
            <p:nvPr/>
          </p:nvSpPr>
          <p:spPr>
            <a:xfrm rot="-5400000" flipH="1">
              <a:off x="8242801" y="3381815"/>
              <a:ext cx="784500" cy="4779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57" name="Google Shape;57;p5"/>
          <p:cNvGrpSpPr/>
          <p:nvPr/>
        </p:nvGrpSpPr>
        <p:grpSpPr>
          <a:xfrm>
            <a:off x="3" y="2738679"/>
            <a:ext cx="722480" cy="2404814"/>
            <a:chOff x="3" y="2750304"/>
            <a:chExt cx="722480" cy="2404814"/>
          </a:xfrm>
        </p:grpSpPr>
        <p:sp>
          <p:nvSpPr>
            <p:cNvPr id="58" name="Google Shape;58;p5"/>
            <p:cNvSpPr/>
            <p:nvPr/>
          </p:nvSpPr>
          <p:spPr>
            <a:xfrm rot="5400000" flipH="1">
              <a:off x="-231667" y="3341328"/>
              <a:ext cx="1185900" cy="7224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59" name="Google Shape;59;p5"/>
            <p:cNvSpPr/>
            <p:nvPr/>
          </p:nvSpPr>
          <p:spPr>
            <a:xfrm rot="5400000">
              <a:off x="-158106" y="3063820"/>
              <a:ext cx="808800" cy="4923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0" name="Google Shape;60;p5"/>
            <p:cNvSpPr/>
            <p:nvPr/>
          </p:nvSpPr>
          <p:spPr>
            <a:xfrm rot="-5400000" flipH="1">
              <a:off x="-173395" y="4440518"/>
              <a:ext cx="888000" cy="5412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1" name="Google Shape;61;p5"/>
            <p:cNvSpPr/>
            <p:nvPr/>
          </p:nvSpPr>
          <p:spPr>
            <a:xfrm rot="-5400000">
              <a:off x="-120147" y="2870454"/>
              <a:ext cx="614700" cy="3744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62" name="Google Shape;62;p5"/>
            <p:cNvSpPr/>
            <p:nvPr/>
          </p:nvSpPr>
          <p:spPr>
            <a:xfrm rot="-5400000" flipH="1">
              <a:off x="228056" y="4058304"/>
              <a:ext cx="614400" cy="3744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63" name="Google Shape;63;p5"/>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 2 columns" type="twoColTx">
  <p:cSld name="TITLE_AND_TWO_COLUMNS">
    <p:spTree>
      <p:nvGrpSpPr>
        <p:cNvPr id="1" name="Shape 64"/>
        <p:cNvGrpSpPr/>
        <p:nvPr/>
      </p:nvGrpSpPr>
      <p:grpSpPr>
        <a:xfrm>
          <a:off x="0" y="0"/>
          <a:ext cx="0" cy="0"/>
          <a:chOff x="0" y="0"/>
          <a:chExt cx="0" cy="0"/>
        </a:xfrm>
      </p:grpSpPr>
      <p:sp>
        <p:nvSpPr>
          <p:cNvPr id="65" name="Google Shape;65;p6"/>
          <p:cNvSpPr txBox="1">
            <a:spLocks noGrp="1"/>
          </p:cNvSpPr>
          <p:nvPr>
            <p:ph type="title"/>
          </p:nvPr>
        </p:nvSpPr>
        <p:spPr>
          <a:xfrm>
            <a:off x="1067088" y="912850"/>
            <a:ext cx="5972100" cy="636000"/>
          </a:xfrm>
          <a:prstGeom prst="rect">
            <a:avLst/>
          </a:prstGeom>
        </p:spPr>
        <p:txBody>
          <a:bodyPr spcFirstLastPara="1" wrap="square" lIns="91425" tIns="91425" rIns="91425" bIns="91425" anchor="b"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66" name="Google Shape;66;p6"/>
          <p:cNvSpPr txBox="1">
            <a:spLocks noGrp="1"/>
          </p:cNvSpPr>
          <p:nvPr>
            <p:ph type="body" idx="1"/>
          </p:nvPr>
        </p:nvSpPr>
        <p:spPr>
          <a:xfrm>
            <a:off x="1067100" y="1706950"/>
            <a:ext cx="2977800" cy="32187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67" name="Google Shape;67;p6"/>
          <p:cNvSpPr txBox="1">
            <a:spLocks noGrp="1"/>
          </p:cNvSpPr>
          <p:nvPr>
            <p:ph type="body" idx="2"/>
          </p:nvPr>
        </p:nvSpPr>
        <p:spPr>
          <a:xfrm>
            <a:off x="4224149" y="1706950"/>
            <a:ext cx="2977800" cy="32187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grpSp>
        <p:nvGrpSpPr>
          <p:cNvPr id="68" name="Google Shape;68;p6"/>
          <p:cNvGrpSpPr/>
          <p:nvPr/>
        </p:nvGrpSpPr>
        <p:grpSpPr>
          <a:xfrm>
            <a:off x="7395202" y="-6"/>
            <a:ext cx="1748884" cy="4013021"/>
            <a:chOff x="7395202" y="-6"/>
            <a:chExt cx="1748884" cy="4013021"/>
          </a:xfrm>
        </p:grpSpPr>
        <p:sp>
          <p:nvSpPr>
            <p:cNvPr id="69" name="Google Shape;69;p6"/>
            <p:cNvSpPr/>
            <p:nvPr/>
          </p:nvSpPr>
          <p:spPr>
            <a:xfrm rot="5400000" flipH="1">
              <a:off x="7471942" y="406044"/>
              <a:ext cx="2078100" cy="12660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0" name="Google Shape;70;p6"/>
            <p:cNvSpPr/>
            <p:nvPr/>
          </p:nvSpPr>
          <p:spPr>
            <a:xfrm rot="5400000" flipH="1">
              <a:off x="7072800" y="1666234"/>
              <a:ext cx="2574300" cy="15681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1" name="Google Shape;71;p6"/>
            <p:cNvSpPr/>
            <p:nvPr/>
          </p:nvSpPr>
          <p:spPr>
            <a:xfrm rot="-5400000">
              <a:off x="8020587" y="2718092"/>
              <a:ext cx="1396200" cy="8508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2" name="Google Shape;72;p6"/>
            <p:cNvSpPr/>
            <p:nvPr/>
          </p:nvSpPr>
          <p:spPr>
            <a:xfrm rot="-5400000">
              <a:off x="7178152" y="542730"/>
              <a:ext cx="1110900" cy="6768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3" name="Google Shape;73;p6"/>
            <p:cNvSpPr/>
            <p:nvPr/>
          </p:nvSpPr>
          <p:spPr>
            <a:xfrm rot="-5400000" flipH="1">
              <a:off x="8242801" y="3381815"/>
              <a:ext cx="784500" cy="4779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74" name="Google Shape;74;p6"/>
          <p:cNvGrpSpPr/>
          <p:nvPr/>
        </p:nvGrpSpPr>
        <p:grpSpPr>
          <a:xfrm>
            <a:off x="3" y="2738679"/>
            <a:ext cx="722480" cy="2404814"/>
            <a:chOff x="3" y="2750304"/>
            <a:chExt cx="722480" cy="2404814"/>
          </a:xfrm>
        </p:grpSpPr>
        <p:sp>
          <p:nvSpPr>
            <p:cNvPr id="75" name="Google Shape;75;p6"/>
            <p:cNvSpPr/>
            <p:nvPr/>
          </p:nvSpPr>
          <p:spPr>
            <a:xfrm rot="5400000" flipH="1">
              <a:off x="-231667" y="3341328"/>
              <a:ext cx="1185900" cy="7224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6" name="Google Shape;76;p6"/>
            <p:cNvSpPr/>
            <p:nvPr/>
          </p:nvSpPr>
          <p:spPr>
            <a:xfrm rot="5400000">
              <a:off x="-158106" y="3063820"/>
              <a:ext cx="808800" cy="4923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7" name="Google Shape;77;p6"/>
            <p:cNvSpPr/>
            <p:nvPr/>
          </p:nvSpPr>
          <p:spPr>
            <a:xfrm rot="-5400000" flipH="1">
              <a:off x="-173395" y="4440518"/>
              <a:ext cx="888000" cy="5412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8" name="Google Shape;78;p6"/>
            <p:cNvSpPr/>
            <p:nvPr/>
          </p:nvSpPr>
          <p:spPr>
            <a:xfrm rot="-5400000">
              <a:off x="-120147" y="2870454"/>
              <a:ext cx="614700" cy="3744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79" name="Google Shape;79;p6"/>
            <p:cNvSpPr/>
            <p:nvPr/>
          </p:nvSpPr>
          <p:spPr>
            <a:xfrm rot="-5400000" flipH="1">
              <a:off x="228056" y="4058304"/>
              <a:ext cx="614400" cy="3744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80" name="Google Shape;80;p6"/>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3 columns">
  <p:cSld name="TITLE_AND_TWO_COLUMNS_1">
    <p:spTree>
      <p:nvGrpSpPr>
        <p:cNvPr id="1" name="Shape 81"/>
        <p:cNvGrpSpPr/>
        <p:nvPr/>
      </p:nvGrpSpPr>
      <p:grpSpPr>
        <a:xfrm>
          <a:off x="0" y="0"/>
          <a:ext cx="0" cy="0"/>
          <a:chOff x="0" y="0"/>
          <a:chExt cx="0" cy="0"/>
        </a:xfrm>
      </p:grpSpPr>
      <p:sp>
        <p:nvSpPr>
          <p:cNvPr id="82" name="Google Shape;82;p7"/>
          <p:cNvSpPr txBox="1">
            <a:spLocks noGrp="1"/>
          </p:cNvSpPr>
          <p:nvPr>
            <p:ph type="title"/>
          </p:nvPr>
        </p:nvSpPr>
        <p:spPr>
          <a:xfrm>
            <a:off x="1067088" y="912850"/>
            <a:ext cx="5972100" cy="636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3" name="Google Shape;83;p7"/>
          <p:cNvSpPr txBox="1">
            <a:spLocks noGrp="1"/>
          </p:cNvSpPr>
          <p:nvPr>
            <p:ph type="body" idx="1"/>
          </p:nvPr>
        </p:nvSpPr>
        <p:spPr>
          <a:xfrm>
            <a:off x="1067100" y="1676800"/>
            <a:ext cx="2024100" cy="32490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84" name="Google Shape;84;p7"/>
          <p:cNvSpPr txBox="1">
            <a:spLocks noGrp="1"/>
          </p:cNvSpPr>
          <p:nvPr>
            <p:ph type="body" idx="2"/>
          </p:nvPr>
        </p:nvSpPr>
        <p:spPr>
          <a:xfrm>
            <a:off x="3194801" y="1676800"/>
            <a:ext cx="2024100" cy="32490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sp>
        <p:nvSpPr>
          <p:cNvPr id="85" name="Google Shape;85;p7"/>
          <p:cNvSpPr txBox="1">
            <a:spLocks noGrp="1"/>
          </p:cNvSpPr>
          <p:nvPr>
            <p:ph type="body" idx="3"/>
          </p:nvPr>
        </p:nvSpPr>
        <p:spPr>
          <a:xfrm>
            <a:off x="5322501" y="1676800"/>
            <a:ext cx="2024100" cy="3249000"/>
          </a:xfrm>
          <a:prstGeom prst="rect">
            <a:avLst/>
          </a:prstGeom>
        </p:spPr>
        <p:txBody>
          <a:bodyPr spcFirstLastPara="1" wrap="square" lIns="91425" tIns="91425" rIns="91425" bIns="91425" anchor="t" anchorCtr="0">
            <a:noAutofit/>
          </a:bodyPr>
          <a:lstStyle>
            <a:lvl1pPr marL="457200" lvl="0" indent="-330200" rtl="0">
              <a:spcBef>
                <a:spcPts val="600"/>
              </a:spcBef>
              <a:spcAft>
                <a:spcPts val="0"/>
              </a:spcAft>
              <a:buSzPts val="1600"/>
              <a:buChar char="›"/>
              <a:defRPr sz="1600"/>
            </a:lvl1pPr>
            <a:lvl2pPr marL="914400" lvl="1" indent="-330200" rtl="0">
              <a:spcBef>
                <a:spcPts val="0"/>
              </a:spcBef>
              <a:spcAft>
                <a:spcPts val="0"/>
              </a:spcAft>
              <a:buSzPts val="1600"/>
              <a:buChar char="›"/>
              <a:defRPr sz="1600"/>
            </a:lvl2pPr>
            <a:lvl3pPr marL="1371600" lvl="2" indent="-330200" rtl="0">
              <a:spcBef>
                <a:spcPts val="0"/>
              </a:spcBef>
              <a:spcAft>
                <a:spcPts val="0"/>
              </a:spcAft>
              <a:buSzPts val="1600"/>
              <a:buChar char="›"/>
              <a:defRPr sz="1600"/>
            </a:lvl3pPr>
            <a:lvl4pPr marL="1828800" lvl="3" indent="-330200" rtl="0">
              <a:spcBef>
                <a:spcPts val="0"/>
              </a:spcBef>
              <a:spcAft>
                <a:spcPts val="0"/>
              </a:spcAft>
              <a:buSzPts val="1600"/>
              <a:buChar char="›"/>
              <a:defRPr sz="1600"/>
            </a:lvl4pPr>
            <a:lvl5pPr marL="2286000" lvl="4" indent="-330200" rtl="0">
              <a:spcBef>
                <a:spcPts val="0"/>
              </a:spcBef>
              <a:spcAft>
                <a:spcPts val="0"/>
              </a:spcAft>
              <a:buSzPts val="1600"/>
              <a:buChar char="›"/>
              <a:defRPr sz="1600"/>
            </a:lvl5pPr>
            <a:lvl6pPr marL="2743200" lvl="5" indent="-330200" rtl="0">
              <a:spcBef>
                <a:spcPts val="0"/>
              </a:spcBef>
              <a:spcAft>
                <a:spcPts val="0"/>
              </a:spcAft>
              <a:buSzPts val="1600"/>
              <a:buChar char="›"/>
              <a:defRPr sz="1600"/>
            </a:lvl6pPr>
            <a:lvl7pPr marL="3200400" lvl="6" indent="-330200" rtl="0">
              <a:spcBef>
                <a:spcPts val="0"/>
              </a:spcBef>
              <a:spcAft>
                <a:spcPts val="0"/>
              </a:spcAft>
              <a:buSzPts val="1600"/>
              <a:buChar char="›"/>
              <a:defRPr sz="1600"/>
            </a:lvl7pPr>
            <a:lvl8pPr marL="3657600" lvl="7" indent="-330200" rtl="0">
              <a:spcBef>
                <a:spcPts val="0"/>
              </a:spcBef>
              <a:spcAft>
                <a:spcPts val="0"/>
              </a:spcAft>
              <a:buSzPts val="1600"/>
              <a:buChar char="›"/>
              <a:defRPr sz="1600"/>
            </a:lvl8pPr>
            <a:lvl9pPr marL="4114800" lvl="8" indent="-330200" rtl="0">
              <a:spcBef>
                <a:spcPts val="0"/>
              </a:spcBef>
              <a:spcAft>
                <a:spcPts val="0"/>
              </a:spcAft>
              <a:buSzPts val="1600"/>
              <a:buChar char="»"/>
              <a:defRPr sz="1600"/>
            </a:lvl9pPr>
          </a:lstStyle>
          <a:p>
            <a:endParaRPr/>
          </a:p>
        </p:txBody>
      </p:sp>
      <p:grpSp>
        <p:nvGrpSpPr>
          <p:cNvPr id="86" name="Google Shape;86;p7"/>
          <p:cNvGrpSpPr/>
          <p:nvPr/>
        </p:nvGrpSpPr>
        <p:grpSpPr>
          <a:xfrm>
            <a:off x="7395202" y="-6"/>
            <a:ext cx="1748884" cy="4013021"/>
            <a:chOff x="7395202" y="-6"/>
            <a:chExt cx="1748884" cy="4013021"/>
          </a:xfrm>
        </p:grpSpPr>
        <p:sp>
          <p:nvSpPr>
            <p:cNvPr id="87" name="Google Shape;87;p7"/>
            <p:cNvSpPr/>
            <p:nvPr/>
          </p:nvSpPr>
          <p:spPr>
            <a:xfrm rot="5400000" flipH="1">
              <a:off x="7471942" y="406044"/>
              <a:ext cx="2078100" cy="12660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8" name="Google Shape;88;p7"/>
            <p:cNvSpPr/>
            <p:nvPr/>
          </p:nvSpPr>
          <p:spPr>
            <a:xfrm rot="5400000" flipH="1">
              <a:off x="7072800" y="1666234"/>
              <a:ext cx="2574300" cy="15681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89" name="Google Shape;89;p7"/>
            <p:cNvSpPr/>
            <p:nvPr/>
          </p:nvSpPr>
          <p:spPr>
            <a:xfrm rot="-5400000">
              <a:off x="8020587" y="2718092"/>
              <a:ext cx="1396200" cy="8508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0" name="Google Shape;90;p7"/>
            <p:cNvSpPr/>
            <p:nvPr/>
          </p:nvSpPr>
          <p:spPr>
            <a:xfrm rot="-5400000">
              <a:off x="7178152" y="542730"/>
              <a:ext cx="1110900" cy="6768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1" name="Google Shape;91;p7"/>
            <p:cNvSpPr/>
            <p:nvPr/>
          </p:nvSpPr>
          <p:spPr>
            <a:xfrm rot="-5400000" flipH="1">
              <a:off x="8242801" y="3381815"/>
              <a:ext cx="784500" cy="4779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92" name="Google Shape;92;p7"/>
          <p:cNvGrpSpPr/>
          <p:nvPr/>
        </p:nvGrpSpPr>
        <p:grpSpPr>
          <a:xfrm>
            <a:off x="3" y="2738679"/>
            <a:ext cx="722480" cy="2404814"/>
            <a:chOff x="3" y="2750304"/>
            <a:chExt cx="722480" cy="2404814"/>
          </a:xfrm>
        </p:grpSpPr>
        <p:sp>
          <p:nvSpPr>
            <p:cNvPr id="93" name="Google Shape;93;p7"/>
            <p:cNvSpPr/>
            <p:nvPr/>
          </p:nvSpPr>
          <p:spPr>
            <a:xfrm rot="5400000" flipH="1">
              <a:off x="-231667" y="3341328"/>
              <a:ext cx="1185900" cy="7224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4" name="Google Shape;94;p7"/>
            <p:cNvSpPr/>
            <p:nvPr/>
          </p:nvSpPr>
          <p:spPr>
            <a:xfrm rot="5400000">
              <a:off x="-158106" y="3063820"/>
              <a:ext cx="808800" cy="4923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5" name="Google Shape;95;p7"/>
            <p:cNvSpPr/>
            <p:nvPr/>
          </p:nvSpPr>
          <p:spPr>
            <a:xfrm rot="-5400000" flipH="1">
              <a:off x="-173395" y="4440518"/>
              <a:ext cx="888000" cy="5412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6" name="Google Shape;96;p7"/>
            <p:cNvSpPr/>
            <p:nvPr/>
          </p:nvSpPr>
          <p:spPr>
            <a:xfrm rot="-5400000">
              <a:off x="-120147" y="2870454"/>
              <a:ext cx="614700" cy="3744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97" name="Google Shape;97;p7"/>
            <p:cNvSpPr/>
            <p:nvPr/>
          </p:nvSpPr>
          <p:spPr>
            <a:xfrm rot="-5400000" flipH="1">
              <a:off x="228056" y="4058304"/>
              <a:ext cx="614400" cy="3744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98" name="Google Shape;98;p7"/>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small" type="blank">
  <p:cSld name="BLANK">
    <p:spTree>
      <p:nvGrpSpPr>
        <p:cNvPr id="1" name="Shape 129"/>
        <p:cNvGrpSpPr/>
        <p:nvPr/>
      </p:nvGrpSpPr>
      <p:grpSpPr>
        <a:xfrm>
          <a:off x="0" y="0"/>
          <a:ext cx="0" cy="0"/>
          <a:chOff x="0" y="0"/>
          <a:chExt cx="0" cy="0"/>
        </a:xfrm>
      </p:grpSpPr>
      <p:grpSp>
        <p:nvGrpSpPr>
          <p:cNvPr id="130" name="Google Shape;130;p10"/>
          <p:cNvGrpSpPr/>
          <p:nvPr/>
        </p:nvGrpSpPr>
        <p:grpSpPr>
          <a:xfrm>
            <a:off x="7934863" y="4"/>
            <a:ext cx="1209179" cy="2774603"/>
            <a:chOff x="7395202" y="-6"/>
            <a:chExt cx="1748884" cy="4013021"/>
          </a:xfrm>
        </p:grpSpPr>
        <p:sp>
          <p:nvSpPr>
            <p:cNvPr id="131" name="Google Shape;131;p10"/>
            <p:cNvSpPr/>
            <p:nvPr/>
          </p:nvSpPr>
          <p:spPr>
            <a:xfrm rot="5400000" flipH="1">
              <a:off x="7471942" y="406044"/>
              <a:ext cx="2078100" cy="12660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2" name="Google Shape;132;p10"/>
            <p:cNvSpPr/>
            <p:nvPr/>
          </p:nvSpPr>
          <p:spPr>
            <a:xfrm rot="5400000" flipH="1">
              <a:off x="7072800" y="1666234"/>
              <a:ext cx="2574300" cy="15681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3" name="Google Shape;133;p10"/>
            <p:cNvSpPr/>
            <p:nvPr/>
          </p:nvSpPr>
          <p:spPr>
            <a:xfrm rot="-5400000">
              <a:off x="8020587" y="2718092"/>
              <a:ext cx="1396200" cy="8508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4" name="Google Shape;134;p10"/>
            <p:cNvSpPr/>
            <p:nvPr/>
          </p:nvSpPr>
          <p:spPr>
            <a:xfrm rot="-5400000">
              <a:off x="7178152" y="542730"/>
              <a:ext cx="1110900" cy="6768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5" name="Google Shape;135;p10"/>
            <p:cNvSpPr/>
            <p:nvPr/>
          </p:nvSpPr>
          <p:spPr>
            <a:xfrm rot="-5400000" flipH="1">
              <a:off x="8242801" y="3381815"/>
              <a:ext cx="784500" cy="4779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grpSp>
        <p:nvGrpSpPr>
          <p:cNvPr id="136" name="Google Shape;136;p10"/>
          <p:cNvGrpSpPr/>
          <p:nvPr/>
        </p:nvGrpSpPr>
        <p:grpSpPr>
          <a:xfrm>
            <a:off x="-1" y="2232486"/>
            <a:ext cx="874634" cy="2911268"/>
            <a:chOff x="3" y="2750304"/>
            <a:chExt cx="722480" cy="2404814"/>
          </a:xfrm>
        </p:grpSpPr>
        <p:sp>
          <p:nvSpPr>
            <p:cNvPr id="137" name="Google Shape;137;p10"/>
            <p:cNvSpPr/>
            <p:nvPr/>
          </p:nvSpPr>
          <p:spPr>
            <a:xfrm rot="5400000" flipH="1">
              <a:off x="-231667" y="3341328"/>
              <a:ext cx="1185900" cy="7224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8" name="Google Shape;138;p10"/>
            <p:cNvSpPr/>
            <p:nvPr/>
          </p:nvSpPr>
          <p:spPr>
            <a:xfrm rot="5400000">
              <a:off x="-158106" y="3063820"/>
              <a:ext cx="808800" cy="4923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39" name="Google Shape;139;p10"/>
            <p:cNvSpPr/>
            <p:nvPr/>
          </p:nvSpPr>
          <p:spPr>
            <a:xfrm rot="-5400000" flipH="1">
              <a:off x="-173395" y="4440518"/>
              <a:ext cx="888000" cy="5412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0" name="Google Shape;140;p10"/>
            <p:cNvSpPr/>
            <p:nvPr/>
          </p:nvSpPr>
          <p:spPr>
            <a:xfrm rot="-5400000">
              <a:off x="-120147" y="2870454"/>
              <a:ext cx="614700" cy="3744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1" name="Google Shape;141;p10"/>
            <p:cNvSpPr/>
            <p:nvPr/>
          </p:nvSpPr>
          <p:spPr>
            <a:xfrm rot="-5400000" flipH="1">
              <a:off x="228056" y="4058304"/>
              <a:ext cx="614400" cy="3744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42" name="Google Shape;142;p10"/>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green gradient">
  <p:cSld name="BLANK_2">
    <p:bg>
      <p:bgPr>
        <a:gradFill>
          <a:gsLst>
            <a:gs pos="0">
              <a:srgbClr val="33CCCC"/>
            </a:gs>
            <a:gs pos="100000">
              <a:srgbClr val="66FF33"/>
            </a:gs>
          </a:gsLst>
          <a:lin ang="5400700" scaled="0"/>
        </a:gradFill>
        <a:effectLst/>
      </p:bgPr>
    </p:bg>
    <p:spTree>
      <p:nvGrpSpPr>
        <p:cNvPr id="1" name="Shape 143"/>
        <p:cNvGrpSpPr/>
        <p:nvPr/>
      </p:nvGrpSpPr>
      <p:grpSpPr>
        <a:xfrm>
          <a:off x="0" y="0"/>
          <a:ext cx="0" cy="0"/>
          <a:chOff x="0" y="0"/>
          <a:chExt cx="0" cy="0"/>
        </a:xfrm>
      </p:grpSpPr>
      <p:sp>
        <p:nvSpPr>
          <p:cNvPr id="144" name="Google Shape;144;p11"/>
          <p:cNvSpPr/>
          <p:nvPr/>
        </p:nvSpPr>
        <p:spPr>
          <a:xfrm rot="5400000" flipH="1">
            <a:off x="7987921" y="280747"/>
            <a:ext cx="1436798" cy="875312"/>
          </a:xfrm>
          <a:prstGeom prst="parallelogram">
            <a:avLst>
              <a:gd name="adj" fmla="val 81897"/>
            </a:avLst>
          </a:prstGeom>
          <a:solidFill>
            <a:srgbClr val="FFFFFF">
              <a:alpha val="4885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5" name="Google Shape;145;p11"/>
          <p:cNvSpPr/>
          <p:nvPr/>
        </p:nvSpPr>
        <p:spPr>
          <a:xfrm rot="5400000" flipH="1">
            <a:off x="7711954" y="1152043"/>
            <a:ext cx="1779871" cy="1084184"/>
          </a:xfrm>
          <a:prstGeom prst="parallelogram">
            <a:avLst>
              <a:gd name="adj" fmla="val 81897"/>
            </a:avLst>
          </a:prstGeom>
          <a:solidFill>
            <a:srgbClr val="FFFFFF">
              <a:alpha val="4885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6" name="Google Shape;146;p11"/>
          <p:cNvSpPr/>
          <p:nvPr/>
        </p:nvSpPr>
        <p:spPr>
          <a:xfrm rot="-5400000">
            <a:off x="8367254" y="1879297"/>
            <a:ext cx="965333" cy="588243"/>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7" name="Google Shape;147;p11"/>
          <p:cNvSpPr/>
          <p:nvPr/>
        </p:nvSpPr>
        <p:spPr>
          <a:xfrm rot="-5400000">
            <a:off x="7784794" y="375252"/>
            <a:ext cx="768076" cy="46794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8" name="Google Shape;148;p11"/>
          <p:cNvSpPr/>
          <p:nvPr/>
        </p:nvSpPr>
        <p:spPr>
          <a:xfrm rot="-5400000" flipH="1">
            <a:off x="8520892" y="2338195"/>
            <a:ext cx="542403" cy="330420"/>
          </a:xfrm>
          <a:prstGeom prst="parallelogram">
            <a:avLst>
              <a:gd name="adj" fmla="val 81897"/>
            </a:avLst>
          </a:prstGeom>
          <a:solidFill>
            <a:srgbClr val="FFFFFF">
              <a:alpha val="4885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49" name="Google Shape;149;p11"/>
          <p:cNvSpPr/>
          <p:nvPr/>
        </p:nvSpPr>
        <p:spPr>
          <a:xfrm rot="5400000" flipH="1">
            <a:off x="-280461" y="2947980"/>
            <a:ext cx="1435651" cy="874537"/>
          </a:xfrm>
          <a:prstGeom prst="parallelogram">
            <a:avLst>
              <a:gd name="adj" fmla="val 81897"/>
            </a:avLst>
          </a:prstGeom>
          <a:solidFill>
            <a:srgbClr val="FFFFFF">
              <a:alpha val="4885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0" name="Google Shape;150;p11"/>
          <p:cNvSpPr/>
          <p:nvPr/>
        </p:nvSpPr>
        <p:spPr>
          <a:xfrm rot="5400000">
            <a:off x="-191408" y="2612028"/>
            <a:ext cx="979133" cy="595978"/>
          </a:xfrm>
          <a:prstGeom prst="parallelogram">
            <a:avLst>
              <a:gd name="adj" fmla="val 81897"/>
            </a:avLst>
          </a:prstGeom>
          <a:solidFill>
            <a:srgbClr val="FFFFFF">
              <a:alpha val="4885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1" name="Google Shape;151;p11"/>
          <p:cNvSpPr/>
          <p:nvPr/>
        </p:nvSpPr>
        <p:spPr>
          <a:xfrm rot="-5400000" flipH="1">
            <a:off x="-209916" y="4278659"/>
            <a:ext cx="1075013" cy="655177"/>
          </a:xfrm>
          <a:prstGeom prst="parallelogram">
            <a:avLst>
              <a:gd name="adj" fmla="val 81897"/>
            </a:avLst>
          </a:prstGeom>
          <a:solidFill>
            <a:srgbClr val="FFFFFF">
              <a:alpha val="4885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2" name="Google Shape;152;p11"/>
          <p:cNvSpPr/>
          <p:nvPr/>
        </p:nvSpPr>
        <p:spPr>
          <a:xfrm rot="-5400000">
            <a:off x="-145454" y="2377940"/>
            <a:ext cx="744156" cy="453249"/>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3" name="Google Shape;153;p11"/>
          <p:cNvSpPr/>
          <p:nvPr/>
        </p:nvSpPr>
        <p:spPr>
          <a:xfrm rot="-5400000" flipH="1">
            <a:off x="276080" y="3815951"/>
            <a:ext cx="743793" cy="453249"/>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54" name="Google Shape;154;p11"/>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lank big">
  <p:cSld name="BLANK_1">
    <p:spTree>
      <p:nvGrpSpPr>
        <p:cNvPr id="1" name="Shape 179"/>
        <p:cNvGrpSpPr/>
        <p:nvPr/>
      </p:nvGrpSpPr>
      <p:grpSpPr>
        <a:xfrm>
          <a:off x="0" y="0"/>
          <a:ext cx="0" cy="0"/>
          <a:chOff x="0" y="0"/>
          <a:chExt cx="0" cy="0"/>
        </a:xfrm>
      </p:grpSpPr>
      <p:grpSp>
        <p:nvGrpSpPr>
          <p:cNvPr id="180" name="Google Shape;180;p14"/>
          <p:cNvGrpSpPr/>
          <p:nvPr/>
        </p:nvGrpSpPr>
        <p:grpSpPr>
          <a:xfrm>
            <a:off x="7395202" y="-6"/>
            <a:ext cx="1748884" cy="4013021"/>
            <a:chOff x="7395202" y="-6"/>
            <a:chExt cx="1748884" cy="4013021"/>
          </a:xfrm>
        </p:grpSpPr>
        <p:sp>
          <p:nvSpPr>
            <p:cNvPr id="181" name="Google Shape;181;p14"/>
            <p:cNvSpPr/>
            <p:nvPr/>
          </p:nvSpPr>
          <p:spPr>
            <a:xfrm rot="5400000" flipH="1">
              <a:off x="7471942" y="406044"/>
              <a:ext cx="2078100" cy="12660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2" name="Google Shape;182;p14"/>
            <p:cNvSpPr/>
            <p:nvPr/>
          </p:nvSpPr>
          <p:spPr>
            <a:xfrm rot="5400000" flipH="1">
              <a:off x="7072800" y="1666234"/>
              <a:ext cx="2574300" cy="15681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3" name="Google Shape;183;p14"/>
            <p:cNvSpPr/>
            <p:nvPr/>
          </p:nvSpPr>
          <p:spPr>
            <a:xfrm rot="-5400000">
              <a:off x="8020587" y="2718092"/>
              <a:ext cx="1396200" cy="8508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4" name="Google Shape;184;p14"/>
            <p:cNvSpPr/>
            <p:nvPr/>
          </p:nvSpPr>
          <p:spPr>
            <a:xfrm rot="-5400000">
              <a:off x="7178152" y="542730"/>
              <a:ext cx="1110900" cy="6768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5" name="Google Shape;185;p14"/>
            <p:cNvSpPr/>
            <p:nvPr/>
          </p:nvSpPr>
          <p:spPr>
            <a:xfrm rot="-5400000" flipH="1">
              <a:off x="8242801" y="3381815"/>
              <a:ext cx="784500" cy="4779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grpSp>
      <p:sp>
        <p:nvSpPr>
          <p:cNvPr id="186" name="Google Shape;186;p14"/>
          <p:cNvSpPr/>
          <p:nvPr/>
        </p:nvSpPr>
        <p:spPr>
          <a:xfrm rot="5400000" flipH="1">
            <a:off x="-479615" y="1845054"/>
            <a:ext cx="2455200" cy="1495800"/>
          </a:xfrm>
          <a:prstGeom prst="parallelogram">
            <a:avLst>
              <a:gd name="adj" fmla="val 81897"/>
            </a:avLst>
          </a:prstGeom>
          <a:gradFill>
            <a:gsLst>
              <a:gs pos="0">
                <a:srgbClr val="CC3399"/>
              </a:gs>
              <a:gs pos="100000">
                <a:srgbClr val="6699FF"/>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7" name="Google Shape;187;p14"/>
          <p:cNvSpPr/>
          <p:nvPr/>
        </p:nvSpPr>
        <p:spPr>
          <a:xfrm rot="5400000">
            <a:off x="-262152" y="1526813"/>
            <a:ext cx="1340700" cy="816300"/>
          </a:xfrm>
          <a:prstGeom prst="parallelogram">
            <a:avLst>
              <a:gd name="adj" fmla="val 81897"/>
            </a:avLst>
          </a:prstGeom>
          <a:gradFill>
            <a:gsLst>
              <a:gs pos="0">
                <a:srgbClr val="33CCCC"/>
              </a:gs>
              <a:gs pos="100000">
                <a:srgbClr val="66FF33"/>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8" name="Google Shape;188;p14"/>
          <p:cNvSpPr/>
          <p:nvPr/>
        </p:nvSpPr>
        <p:spPr>
          <a:xfrm rot="-5400000" flipH="1">
            <a:off x="-358955" y="3663589"/>
            <a:ext cx="1838400" cy="1120500"/>
          </a:xfrm>
          <a:prstGeom prst="parallelogram">
            <a:avLst>
              <a:gd name="adj" fmla="val 81897"/>
            </a:avLst>
          </a:prstGeom>
          <a:gradFill>
            <a:gsLst>
              <a:gs pos="0">
                <a:srgbClr val="FF0066"/>
              </a:gs>
              <a:gs pos="100000">
                <a:srgbClr val="FF9900"/>
              </a:gs>
            </a:gsLst>
            <a:lin ang="5400012" scaled="0"/>
          </a:gra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89" name="Google Shape;189;p14"/>
          <p:cNvSpPr/>
          <p:nvPr/>
        </p:nvSpPr>
        <p:spPr>
          <a:xfrm rot="-5400000">
            <a:off x="-199052" y="1206482"/>
            <a:ext cx="1018800" cy="620700"/>
          </a:xfrm>
          <a:prstGeom prst="parallelogram">
            <a:avLst>
              <a:gd name="adj" fmla="val 81897"/>
            </a:avLst>
          </a:prstGeom>
          <a:solidFill>
            <a:srgbClr val="FFFFFF">
              <a:alpha val="14229"/>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0" name="Google Shape;190;p14"/>
          <p:cNvSpPr/>
          <p:nvPr/>
        </p:nvSpPr>
        <p:spPr>
          <a:xfrm rot="-5400000" flipH="1">
            <a:off x="472234" y="3024661"/>
            <a:ext cx="1272000" cy="775200"/>
          </a:xfrm>
          <a:prstGeom prst="parallelogram">
            <a:avLst>
              <a:gd name="adj" fmla="val 81897"/>
            </a:avLst>
          </a:prstGeom>
          <a:solidFill>
            <a:srgbClr val="0066FF">
              <a:alpha val="22690"/>
            </a:srgb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rgbClr val="FFFFFF"/>
              </a:solidFill>
              <a:latin typeface="Calibri"/>
              <a:ea typeface="Calibri"/>
              <a:cs typeface="Calibri"/>
              <a:sym typeface="Calibri"/>
            </a:endParaRPr>
          </a:p>
        </p:txBody>
      </p:sp>
      <p:sp>
        <p:nvSpPr>
          <p:cNvPr id="191" name="Google Shape;191;p14"/>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rgbClr val="041F30"/>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067088" y="912850"/>
            <a:ext cx="5972100" cy="6360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rgbClr val="FFFFFF"/>
              </a:buClr>
              <a:buSzPts val="3000"/>
              <a:buFont typeface="Hind"/>
              <a:buNone/>
              <a:defRPr sz="3000" b="1">
                <a:solidFill>
                  <a:srgbClr val="FFFFFF"/>
                </a:solidFill>
                <a:latin typeface="Hind"/>
                <a:ea typeface="Hind"/>
                <a:cs typeface="Hind"/>
                <a:sym typeface="Hind"/>
              </a:defRPr>
            </a:lvl1pPr>
            <a:lvl2pPr lvl="1">
              <a:spcBef>
                <a:spcPts val="0"/>
              </a:spcBef>
              <a:spcAft>
                <a:spcPts val="0"/>
              </a:spcAft>
              <a:buClr>
                <a:srgbClr val="FFFFFF"/>
              </a:buClr>
              <a:buSzPts val="3000"/>
              <a:buFont typeface="Hind"/>
              <a:buNone/>
              <a:defRPr sz="3000" b="1">
                <a:solidFill>
                  <a:srgbClr val="FFFFFF"/>
                </a:solidFill>
                <a:latin typeface="Hind"/>
                <a:ea typeface="Hind"/>
                <a:cs typeface="Hind"/>
                <a:sym typeface="Hind"/>
              </a:defRPr>
            </a:lvl2pPr>
            <a:lvl3pPr lvl="2">
              <a:spcBef>
                <a:spcPts val="0"/>
              </a:spcBef>
              <a:spcAft>
                <a:spcPts val="0"/>
              </a:spcAft>
              <a:buClr>
                <a:srgbClr val="FFFFFF"/>
              </a:buClr>
              <a:buSzPts val="3000"/>
              <a:buFont typeface="Hind"/>
              <a:buNone/>
              <a:defRPr sz="3000" b="1">
                <a:solidFill>
                  <a:srgbClr val="FFFFFF"/>
                </a:solidFill>
                <a:latin typeface="Hind"/>
                <a:ea typeface="Hind"/>
                <a:cs typeface="Hind"/>
                <a:sym typeface="Hind"/>
              </a:defRPr>
            </a:lvl3pPr>
            <a:lvl4pPr lvl="3">
              <a:spcBef>
                <a:spcPts val="0"/>
              </a:spcBef>
              <a:spcAft>
                <a:spcPts val="0"/>
              </a:spcAft>
              <a:buClr>
                <a:srgbClr val="FFFFFF"/>
              </a:buClr>
              <a:buSzPts val="3000"/>
              <a:buFont typeface="Hind"/>
              <a:buNone/>
              <a:defRPr sz="3000" b="1">
                <a:solidFill>
                  <a:srgbClr val="FFFFFF"/>
                </a:solidFill>
                <a:latin typeface="Hind"/>
                <a:ea typeface="Hind"/>
                <a:cs typeface="Hind"/>
                <a:sym typeface="Hind"/>
              </a:defRPr>
            </a:lvl4pPr>
            <a:lvl5pPr lvl="4">
              <a:spcBef>
                <a:spcPts val="0"/>
              </a:spcBef>
              <a:spcAft>
                <a:spcPts val="0"/>
              </a:spcAft>
              <a:buClr>
                <a:srgbClr val="FFFFFF"/>
              </a:buClr>
              <a:buSzPts val="3000"/>
              <a:buFont typeface="Hind"/>
              <a:buNone/>
              <a:defRPr sz="3000" b="1">
                <a:solidFill>
                  <a:srgbClr val="FFFFFF"/>
                </a:solidFill>
                <a:latin typeface="Hind"/>
                <a:ea typeface="Hind"/>
                <a:cs typeface="Hind"/>
                <a:sym typeface="Hind"/>
              </a:defRPr>
            </a:lvl5pPr>
            <a:lvl6pPr lvl="5">
              <a:spcBef>
                <a:spcPts val="0"/>
              </a:spcBef>
              <a:spcAft>
                <a:spcPts val="0"/>
              </a:spcAft>
              <a:buClr>
                <a:srgbClr val="FFFFFF"/>
              </a:buClr>
              <a:buSzPts val="3000"/>
              <a:buFont typeface="Hind"/>
              <a:buNone/>
              <a:defRPr sz="3000" b="1">
                <a:solidFill>
                  <a:srgbClr val="FFFFFF"/>
                </a:solidFill>
                <a:latin typeface="Hind"/>
                <a:ea typeface="Hind"/>
                <a:cs typeface="Hind"/>
                <a:sym typeface="Hind"/>
              </a:defRPr>
            </a:lvl6pPr>
            <a:lvl7pPr lvl="6">
              <a:spcBef>
                <a:spcPts val="0"/>
              </a:spcBef>
              <a:spcAft>
                <a:spcPts val="0"/>
              </a:spcAft>
              <a:buClr>
                <a:srgbClr val="FFFFFF"/>
              </a:buClr>
              <a:buSzPts val="3000"/>
              <a:buFont typeface="Hind"/>
              <a:buNone/>
              <a:defRPr sz="3000" b="1">
                <a:solidFill>
                  <a:srgbClr val="FFFFFF"/>
                </a:solidFill>
                <a:latin typeface="Hind"/>
                <a:ea typeface="Hind"/>
                <a:cs typeface="Hind"/>
                <a:sym typeface="Hind"/>
              </a:defRPr>
            </a:lvl7pPr>
            <a:lvl8pPr lvl="7">
              <a:spcBef>
                <a:spcPts val="0"/>
              </a:spcBef>
              <a:spcAft>
                <a:spcPts val="0"/>
              </a:spcAft>
              <a:buClr>
                <a:srgbClr val="FFFFFF"/>
              </a:buClr>
              <a:buSzPts val="3000"/>
              <a:buFont typeface="Hind"/>
              <a:buNone/>
              <a:defRPr sz="3000" b="1">
                <a:solidFill>
                  <a:srgbClr val="FFFFFF"/>
                </a:solidFill>
                <a:latin typeface="Hind"/>
                <a:ea typeface="Hind"/>
                <a:cs typeface="Hind"/>
                <a:sym typeface="Hind"/>
              </a:defRPr>
            </a:lvl8pPr>
            <a:lvl9pPr lvl="8">
              <a:spcBef>
                <a:spcPts val="0"/>
              </a:spcBef>
              <a:spcAft>
                <a:spcPts val="0"/>
              </a:spcAft>
              <a:buClr>
                <a:srgbClr val="FFFFFF"/>
              </a:buClr>
              <a:buSzPts val="3000"/>
              <a:buFont typeface="Hind"/>
              <a:buNone/>
              <a:defRPr sz="3000" b="1">
                <a:solidFill>
                  <a:srgbClr val="FFFFFF"/>
                </a:solidFill>
                <a:latin typeface="Hind"/>
                <a:ea typeface="Hind"/>
                <a:cs typeface="Hind"/>
                <a:sym typeface="Hind"/>
              </a:defRPr>
            </a:lvl9pPr>
          </a:lstStyle>
          <a:p>
            <a:endParaRPr/>
          </a:p>
        </p:txBody>
      </p:sp>
      <p:sp>
        <p:nvSpPr>
          <p:cNvPr id="7" name="Google Shape;7;p1"/>
          <p:cNvSpPr txBox="1">
            <a:spLocks noGrp="1"/>
          </p:cNvSpPr>
          <p:nvPr>
            <p:ph type="body" idx="1"/>
          </p:nvPr>
        </p:nvSpPr>
        <p:spPr>
          <a:xfrm>
            <a:off x="1067088" y="1650548"/>
            <a:ext cx="5972100" cy="27645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rgbClr val="1C4587"/>
              </a:buClr>
              <a:buSzPts val="2400"/>
              <a:buFont typeface="Hind"/>
              <a:buChar char="›"/>
              <a:defRPr sz="2400">
                <a:solidFill>
                  <a:srgbClr val="FFFFFF"/>
                </a:solidFill>
                <a:latin typeface="Hind"/>
                <a:ea typeface="Hind"/>
                <a:cs typeface="Hind"/>
                <a:sym typeface="Hind"/>
              </a:defRPr>
            </a:lvl1pPr>
            <a:lvl2pPr marL="914400" lvl="1" indent="-3810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2pPr>
            <a:lvl3pPr marL="1371600" lvl="2" indent="-3810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3pPr>
            <a:lvl4pPr marL="1828800" lvl="3" indent="-3810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4pPr>
            <a:lvl5pPr marL="2286000" lvl="4" indent="-3810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5pPr>
            <a:lvl6pPr marL="2743200" lvl="5" indent="-3810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6pPr>
            <a:lvl7pPr marL="3200400" lvl="6" indent="-3810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7pPr>
            <a:lvl8pPr marL="3657600" lvl="7" indent="-3810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8pPr>
            <a:lvl9pPr marL="4114800" lvl="8" indent="-381000">
              <a:spcBef>
                <a:spcPts val="0"/>
              </a:spcBef>
              <a:spcAft>
                <a:spcPts val="0"/>
              </a:spcAft>
              <a:buClr>
                <a:srgbClr val="1C4587"/>
              </a:buClr>
              <a:buSzPts val="2400"/>
              <a:buFont typeface="Hind"/>
              <a:buChar char="»"/>
              <a:defRPr sz="2400">
                <a:solidFill>
                  <a:srgbClr val="FFFFFF"/>
                </a:solidFill>
                <a:latin typeface="Hind"/>
                <a:ea typeface="Hind"/>
                <a:cs typeface="Hind"/>
                <a:sym typeface="Hind"/>
              </a:defRPr>
            </a:lvl9pPr>
          </a:lstStyle>
          <a:p>
            <a:endParaRPr/>
          </a:p>
        </p:txBody>
      </p:sp>
      <p:sp>
        <p:nvSpPr>
          <p:cNvPr id="8" name="Google Shape;8;p1"/>
          <p:cNvSpPr txBox="1">
            <a:spLocks noGrp="1"/>
          </p:cNvSpPr>
          <p:nvPr>
            <p:ph type="sldNum" idx="12"/>
          </p:nvPr>
        </p:nvSpPr>
        <p:spPr>
          <a:xfrm>
            <a:off x="8556775" y="4812625"/>
            <a:ext cx="587100" cy="330900"/>
          </a:xfrm>
          <a:prstGeom prst="rect">
            <a:avLst/>
          </a:prstGeom>
          <a:noFill/>
          <a:ln>
            <a:noFill/>
          </a:ln>
        </p:spPr>
        <p:txBody>
          <a:bodyPr spcFirstLastPara="1" wrap="square" lIns="91425" tIns="91425" rIns="91425" bIns="91425" anchor="t" anchorCtr="0">
            <a:noAutofit/>
          </a:bodyPr>
          <a:lstStyle>
            <a:lvl1pPr lvl="0" algn="r">
              <a:buNone/>
              <a:defRPr sz="1100">
                <a:solidFill>
                  <a:srgbClr val="FFFFFF"/>
                </a:solidFill>
                <a:latin typeface="Hind"/>
                <a:ea typeface="Hind"/>
                <a:cs typeface="Hind"/>
                <a:sym typeface="Hind"/>
              </a:defRPr>
            </a:lvl1pPr>
            <a:lvl2pPr lvl="1" algn="r">
              <a:buNone/>
              <a:defRPr sz="1100">
                <a:solidFill>
                  <a:srgbClr val="FFFFFF"/>
                </a:solidFill>
                <a:latin typeface="Hind"/>
                <a:ea typeface="Hind"/>
                <a:cs typeface="Hind"/>
                <a:sym typeface="Hind"/>
              </a:defRPr>
            </a:lvl2pPr>
            <a:lvl3pPr lvl="2" algn="r">
              <a:buNone/>
              <a:defRPr sz="1100">
                <a:solidFill>
                  <a:srgbClr val="FFFFFF"/>
                </a:solidFill>
                <a:latin typeface="Hind"/>
                <a:ea typeface="Hind"/>
                <a:cs typeface="Hind"/>
                <a:sym typeface="Hind"/>
              </a:defRPr>
            </a:lvl3pPr>
            <a:lvl4pPr lvl="3" algn="r">
              <a:buNone/>
              <a:defRPr sz="1100">
                <a:solidFill>
                  <a:srgbClr val="FFFFFF"/>
                </a:solidFill>
                <a:latin typeface="Hind"/>
                <a:ea typeface="Hind"/>
                <a:cs typeface="Hind"/>
                <a:sym typeface="Hind"/>
              </a:defRPr>
            </a:lvl4pPr>
            <a:lvl5pPr lvl="4" algn="r">
              <a:buNone/>
              <a:defRPr sz="1100">
                <a:solidFill>
                  <a:srgbClr val="FFFFFF"/>
                </a:solidFill>
                <a:latin typeface="Hind"/>
                <a:ea typeface="Hind"/>
                <a:cs typeface="Hind"/>
                <a:sym typeface="Hind"/>
              </a:defRPr>
            </a:lvl5pPr>
            <a:lvl6pPr lvl="5" algn="r">
              <a:buNone/>
              <a:defRPr sz="1100">
                <a:solidFill>
                  <a:srgbClr val="FFFFFF"/>
                </a:solidFill>
                <a:latin typeface="Hind"/>
                <a:ea typeface="Hind"/>
                <a:cs typeface="Hind"/>
                <a:sym typeface="Hind"/>
              </a:defRPr>
            </a:lvl6pPr>
            <a:lvl7pPr lvl="6" algn="r">
              <a:buNone/>
              <a:defRPr sz="1100">
                <a:solidFill>
                  <a:srgbClr val="FFFFFF"/>
                </a:solidFill>
                <a:latin typeface="Hind"/>
                <a:ea typeface="Hind"/>
                <a:cs typeface="Hind"/>
                <a:sym typeface="Hind"/>
              </a:defRPr>
            </a:lvl7pPr>
            <a:lvl8pPr lvl="7" algn="r">
              <a:buNone/>
              <a:defRPr sz="1100">
                <a:solidFill>
                  <a:srgbClr val="FFFFFF"/>
                </a:solidFill>
                <a:latin typeface="Hind"/>
                <a:ea typeface="Hind"/>
                <a:cs typeface="Hind"/>
                <a:sym typeface="Hind"/>
              </a:defRPr>
            </a:lvl8pPr>
            <a:lvl9pPr lvl="8" algn="r">
              <a:buNone/>
              <a:defRPr sz="1100">
                <a:solidFill>
                  <a:srgbClr val="FFFFFF"/>
                </a:solidFill>
                <a:latin typeface="Hind"/>
                <a:ea typeface="Hind"/>
                <a:cs typeface="Hind"/>
                <a:sym typeface="Hind"/>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2" r:id="rId4"/>
    <p:sldLayoutId id="2147483653" r:id="rId5"/>
    <p:sldLayoutId id="2147483656" r:id="rId6"/>
    <p:sldLayoutId id="2147483657" r:id="rId7"/>
    <p:sldLayoutId id="2147483660" r:id="rId8"/>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9.gif"/><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1.gif"/><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12.gif"/><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3.gif"/><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8" Type="http://schemas.openxmlformats.org/officeDocument/2006/relationships/image" Target="../media/image7.png"/><Relationship Id="rId3" Type="http://schemas.openxmlformats.org/officeDocument/2006/relationships/image" Target="../media/image2.gif"/><Relationship Id="rId7"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gif"/></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95"/>
        <p:cNvGrpSpPr/>
        <p:nvPr/>
      </p:nvGrpSpPr>
      <p:grpSpPr>
        <a:xfrm>
          <a:off x="0" y="0"/>
          <a:ext cx="0" cy="0"/>
          <a:chOff x="0" y="0"/>
          <a:chExt cx="0" cy="0"/>
        </a:xfrm>
      </p:grpSpPr>
      <p:sp>
        <p:nvSpPr>
          <p:cNvPr id="196" name="Google Shape;196;p15"/>
          <p:cNvSpPr txBox="1">
            <a:spLocks noGrp="1"/>
          </p:cNvSpPr>
          <p:nvPr>
            <p:ph type="ctrTitle"/>
          </p:nvPr>
        </p:nvSpPr>
        <p:spPr>
          <a:xfrm>
            <a:off x="2274810" y="2090885"/>
            <a:ext cx="4487700" cy="1159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IN" sz="8000" dirty="0"/>
              <a:t>UNIGO</a:t>
            </a:r>
            <a:endParaRPr sz="800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4"/>
          <p:cNvSpPr/>
          <p:nvPr/>
        </p:nvSpPr>
        <p:spPr>
          <a:xfrm>
            <a:off x="5146810" y="489800"/>
            <a:ext cx="2075120" cy="4163909"/>
          </a:xfrm>
          <a:custGeom>
            <a:avLst/>
            <a:gdLst/>
            <a:ahLst/>
            <a:cxnLst/>
            <a:rect l="l" t="t" r="r" b="b"/>
            <a:pathLst>
              <a:path w="30819" h="61841" extrusionOk="0">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noFill/>
          <a:ln w="9525" cap="flat" cmpd="sng">
            <a:solidFill>
              <a:srgbClr val="33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4"/>
          <p:cNvSpPr txBox="1">
            <a:spLocks noGrp="1"/>
          </p:cNvSpPr>
          <p:nvPr>
            <p:ph type="body" idx="4294967295"/>
          </p:nvPr>
        </p:nvSpPr>
        <p:spPr>
          <a:xfrm>
            <a:off x="1319150" y="671150"/>
            <a:ext cx="3240000" cy="3356100"/>
          </a:xfrm>
          <a:prstGeom prst="rect">
            <a:avLst/>
          </a:prstGeom>
        </p:spPr>
        <p:txBody>
          <a:bodyPr spcFirstLastPara="1" wrap="square" lIns="91425" tIns="91425" rIns="91425" bIns="91425" anchor="b" anchorCtr="0">
            <a:noAutofit/>
          </a:bodyPr>
          <a:lstStyle/>
          <a:p>
            <a:pPr marL="0" lvl="0" indent="0" algn="l" rtl="0">
              <a:spcBef>
                <a:spcPts val="600"/>
              </a:spcBef>
              <a:spcAft>
                <a:spcPts val="0"/>
              </a:spcAft>
              <a:buNone/>
            </a:pPr>
            <a:r>
              <a:rPr lang="en" sz="1800" b="1" dirty="0">
                <a:solidFill>
                  <a:srgbClr val="33CCCC"/>
                </a:solidFill>
              </a:rPr>
              <a:t>Home Page</a:t>
            </a:r>
            <a:endParaRPr sz="1800" b="1" dirty="0"/>
          </a:p>
          <a:p>
            <a:pPr marL="0" lvl="0" indent="0" algn="l" rtl="0">
              <a:spcBef>
                <a:spcPts val="600"/>
              </a:spcBef>
              <a:spcAft>
                <a:spcPts val="0"/>
              </a:spcAft>
              <a:buNone/>
            </a:pPr>
            <a:r>
              <a:rPr lang="en-IN" sz="1800" dirty="0"/>
              <a:t>The user can navigate to various features from this page like join the community, check the community page</a:t>
            </a:r>
            <a:endParaRPr sz="1800" dirty="0"/>
          </a:p>
        </p:txBody>
      </p:sp>
      <p:sp>
        <p:nvSpPr>
          <p:cNvPr id="373" name="Google Shape;373;p34"/>
          <p:cNvSpPr/>
          <p:nvPr/>
        </p:nvSpPr>
        <p:spPr>
          <a:xfrm>
            <a:off x="5240125" y="839000"/>
            <a:ext cx="1888500" cy="3356100"/>
          </a:xfrm>
          <a:prstGeom prst="rect">
            <a:avLst/>
          </a:prstGeom>
          <a:solidFill>
            <a:srgbClr val="FFFFFF">
              <a:alpha val="1422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Hind"/>
                <a:ea typeface="Hind"/>
                <a:cs typeface="Hind"/>
                <a:sym typeface="Hind"/>
              </a:rPr>
              <a:t>Place your screenshot here</a:t>
            </a:r>
            <a:endParaRPr sz="1000">
              <a:solidFill>
                <a:srgbClr val="FFFFFF"/>
              </a:solidFill>
              <a:latin typeface="Hind"/>
              <a:ea typeface="Hind"/>
              <a:cs typeface="Hind"/>
              <a:sym typeface="Hind"/>
            </a:endParaRPr>
          </a:p>
        </p:txBody>
      </p:sp>
      <p:sp>
        <p:nvSpPr>
          <p:cNvPr id="374" name="Google Shape;374;p34"/>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10</a:t>
            </a:fld>
            <a:endParaRPr/>
          </a:p>
        </p:txBody>
      </p:sp>
      <p:pic>
        <p:nvPicPr>
          <p:cNvPr id="5" name="Picture 4">
            <a:extLst>
              <a:ext uri="{FF2B5EF4-FFF2-40B4-BE49-F238E27FC236}">
                <a16:creationId xmlns:a16="http://schemas.microsoft.com/office/drawing/2014/main" id="{EBA6D5EE-80B1-40D5-A974-F71854CFA125}"/>
              </a:ext>
            </a:extLst>
          </p:cNvPr>
          <p:cNvPicPr>
            <a:picLocks noChangeAspect="1"/>
          </p:cNvPicPr>
          <p:nvPr/>
        </p:nvPicPr>
        <p:blipFill>
          <a:blip r:embed="rId3"/>
          <a:stretch>
            <a:fillRect/>
          </a:stretch>
        </p:blipFill>
        <p:spPr>
          <a:xfrm>
            <a:off x="5240124" y="839000"/>
            <a:ext cx="1892195" cy="33561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4"/>
          <p:cNvSpPr/>
          <p:nvPr/>
        </p:nvSpPr>
        <p:spPr>
          <a:xfrm>
            <a:off x="1349746" y="477623"/>
            <a:ext cx="2075120" cy="4163909"/>
          </a:xfrm>
          <a:custGeom>
            <a:avLst/>
            <a:gdLst/>
            <a:ahLst/>
            <a:cxnLst/>
            <a:rect l="l" t="t" r="r" b="b"/>
            <a:pathLst>
              <a:path w="30819" h="61841" extrusionOk="0">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noFill/>
          <a:ln w="9525" cap="flat" cmpd="sng">
            <a:solidFill>
              <a:srgbClr val="33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4"/>
          <p:cNvSpPr txBox="1">
            <a:spLocks noGrp="1"/>
          </p:cNvSpPr>
          <p:nvPr>
            <p:ph type="body" idx="4294967295"/>
          </p:nvPr>
        </p:nvSpPr>
        <p:spPr>
          <a:xfrm>
            <a:off x="4352978" y="671150"/>
            <a:ext cx="3240000" cy="3356100"/>
          </a:xfrm>
          <a:prstGeom prst="rect">
            <a:avLst/>
          </a:prstGeom>
        </p:spPr>
        <p:txBody>
          <a:bodyPr spcFirstLastPara="1" wrap="square" lIns="91425" tIns="91425" rIns="91425" bIns="91425" anchor="b" anchorCtr="0">
            <a:noAutofit/>
          </a:bodyPr>
          <a:lstStyle/>
          <a:p>
            <a:pPr marL="0" lvl="0" indent="0" algn="l" rtl="0">
              <a:spcBef>
                <a:spcPts val="600"/>
              </a:spcBef>
              <a:spcAft>
                <a:spcPts val="0"/>
              </a:spcAft>
              <a:buNone/>
            </a:pPr>
            <a:r>
              <a:rPr lang="en" sz="1800" b="1" dirty="0">
                <a:solidFill>
                  <a:srgbClr val="33CCCC"/>
                </a:solidFill>
              </a:rPr>
              <a:t>Register Page</a:t>
            </a:r>
          </a:p>
          <a:p>
            <a:pPr marL="0" lvl="0" indent="0" algn="l" rtl="0">
              <a:spcBef>
                <a:spcPts val="600"/>
              </a:spcBef>
              <a:spcAft>
                <a:spcPts val="0"/>
              </a:spcAft>
              <a:buNone/>
            </a:pPr>
            <a:r>
              <a:rPr lang="en-US" sz="1800" dirty="0"/>
              <a:t>The user can register to the community by providing the following details</a:t>
            </a:r>
          </a:p>
        </p:txBody>
      </p:sp>
      <p:sp>
        <p:nvSpPr>
          <p:cNvPr id="373" name="Google Shape;373;p34"/>
          <p:cNvSpPr/>
          <p:nvPr/>
        </p:nvSpPr>
        <p:spPr>
          <a:xfrm>
            <a:off x="1450151" y="839000"/>
            <a:ext cx="1888500" cy="3356100"/>
          </a:xfrm>
          <a:prstGeom prst="rect">
            <a:avLst/>
          </a:prstGeom>
          <a:solidFill>
            <a:srgbClr val="FFFFFF">
              <a:alpha val="1422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Hind"/>
                <a:ea typeface="Hind"/>
                <a:cs typeface="Hind"/>
                <a:sym typeface="Hind"/>
              </a:rPr>
              <a:t>Place your screenshot here</a:t>
            </a:r>
            <a:endParaRPr sz="1000">
              <a:solidFill>
                <a:srgbClr val="FFFFFF"/>
              </a:solidFill>
              <a:latin typeface="Hind"/>
              <a:ea typeface="Hind"/>
              <a:cs typeface="Hind"/>
              <a:sym typeface="Hind"/>
            </a:endParaRPr>
          </a:p>
        </p:txBody>
      </p:sp>
      <p:sp>
        <p:nvSpPr>
          <p:cNvPr id="374" name="Google Shape;374;p34"/>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11</a:t>
            </a:fld>
            <a:endParaRPr/>
          </a:p>
        </p:txBody>
      </p:sp>
      <p:pic>
        <p:nvPicPr>
          <p:cNvPr id="3" name="Picture 2">
            <a:extLst>
              <a:ext uri="{FF2B5EF4-FFF2-40B4-BE49-F238E27FC236}">
                <a16:creationId xmlns:a16="http://schemas.microsoft.com/office/drawing/2014/main" id="{029D188E-646E-4176-8CDE-64239519B200}"/>
              </a:ext>
            </a:extLst>
          </p:cNvPr>
          <p:cNvPicPr>
            <a:picLocks noChangeAspect="1"/>
          </p:cNvPicPr>
          <p:nvPr/>
        </p:nvPicPr>
        <p:blipFill>
          <a:blip r:embed="rId3"/>
          <a:stretch>
            <a:fillRect/>
          </a:stretch>
        </p:blipFill>
        <p:spPr>
          <a:xfrm>
            <a:off x="1450151" y="839000"/>
            <a:ext cx="1888500" cy="3356100"/>
          </a:xfrm>
          <a:prstGeom prst="rect">
            <a:avLst/>
          </a:prstGeom>
        </p:spPr>
      </p:pic>
    </p:spTree>
    <p:extLst>
      <p:ext uri="{BB962C8B-B14F-4D97-AF65-F5344CB8AC3E}">
        <p14:creationId xmlns:p14="http://schemas.microsoft.com/office/powerpoint/2010/main" val="8702643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4"/>
          <p:cNvSpPr/>
          <p:nvPr/>
        </p:nvSpPr>
        <p:spPr>
          <a:xfrm>
            <a:off x="5146810" y="489800"/>
            <a:ext cx="2075120" cy="4163909"/>
          </a:xfrm>
          <a:custGeom>
            <a:avLst/>
            <a:gdLst/>
            <a:ahLst/>
            <a:cxnLst/>
            <a:rect l="l" t="t" r="r" b="b"/>
            <a:pathLst>
              <a:path w="30819" h="61841" extrusionOk="0">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noFill/>
          <a:ln w="9525" cap="flat" cmpd="sng">
            <a:solidFill>
              <a:srgbClr val="33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4"/>
          <p:cNvSpPr txBox="1">
            <a:spLocks noGrp="1"/>
          </p:cNvSpPr>
          <p:nvPr>
            <p:ph type="body" idx="4294967295"/>
          </p:nvPr>
        </p:nvSpPr>
        <p:spPr>
          <a:xfrm>
            <a:off x="1319150" y="671150"/>
            <a:ext cx="3240000" cy="3356100"/>
          </a:xfrm>
          <a:prstGeom prst="rect">
            <a:avLst/>
          </a:prstGeom>
        </p:spPr>
        <p:txBody>
          <a:bodyPr spcFirstLastPara="1" wrap="square" lIns="91425" tIns="91425" rIns="91425" bIns="91425" anchor="b" anchorCtr="0">
            <a:noAutofit/>
          </a:bodyPr>
          <a:lstStyle/>
          <a:p>
            <a:pPr marL="0" lvl="0" indent="0" algn="l" rtl="0">
              <a:spcBef>
                <a:spcPts val="600"/>
              </a:spcBef>
              <a:spcAft>
                <a:spcPts val="0"/>
              </a:spcAft>
              <a:buNone/>
            </a:pPr>
            <a:r>
              <a:rPr lang="en-IN" sz="1800" b="1" dirty="0">
                <a:solidFill>
                  <a:srgbClr val="33CCCC"/>
                </a:solidFill>
              </a:rPr>
              <a:t>Post Page</a:t>
            </a:r>
            <a:endParaRPr lang="en" sz="1800" b="1" dirty="0">
              <a:solidFill>
                <a:srgbClr val="33CCCC"/>
              </a:solidFill>
            </a:endParaRPr>
          </a:p>
          <a:p>
            <a:pPr marL="0" lvl="0" indent="0" algn="l" rtl="0">
              <a:spcBef>
                <a:spcPts val="600"/>
              </a:spcBef>
              <a:spcAft>
                <a:spcPts val="0"/>
              </a:spcAft>
              <a:buNone/>
            </a:pPr>
            <a:r>
              <a:rPr lang="en-IN" sz="1800" dirty="0"/>
              <a:t>The community member can post images and description which will be displayed on community page.</a:t>
            </a:r>
          </a:p>
        </p:txBody>
      </p:sp>
      <p:sp>
        <p:nvSpPr>
          <p:cNvPr id="373" name="Google Shape;373;p34"/>
          <p:cNvSpPr/>
          <p:nvPr/>
        </p:nvSpPr>
        <p:spPr>
          <a:xfrm>
            <a:off x="5240125" y="839000"/>
            <a:ext cx="1888500" cy="3356100"/>
          </a:xfrm>
          <a:prstGeom prst="rect">
            <a:avLst/>
          </a:prstGeom>
          <a:solidFill>
            <a:srgbClr val="FFFFFF">
              <a:alpha val="1422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Hind"/>
                <a:ea typeface="Hind"/>
                <a:cs typeface="Hind"/>
                <a:sym typeface="Hind"/>
              </a:rPr>
              <a:t>Place your screenshot here</a:t>
            </a:r>
            <a:endParaRPr sz="1000">
              <a:solidFill>
                <a:srgbClr val="FFFFFF"/>
              </a:solidFill>
              <a:latin typeface="Hind"/>
              <a:ea typeface="Hind"/>
              <a:cs typeface="Hind"/>
              <a:sym typeface="Hind"/>
            </a:endParaRPr>
          </a:p>
        </p:txBody>
      </p:sp>
      <p:sp>
        <p:nvSpPr>
          <p:cNvPr id="374" name="Google Shape;374;p34"/>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12</a:t>
            </a:fld>
            <a:endParaRPr/>
          </a:p>
        </p:txBody>
      </p:sp>
      <p:pic>
        <p:nvPicPr>
          <p:cNvPr id="3" name="Picture 2">
            <a:extLst>
              <a:ext uri="{FF2B5EF4-FFF2-40B4-BE49-F238E27FC236}">
                <a16:creationId xmlns:a16="http://schemas.microsoft.com/office/drawing/2014/main" id="{070701F7-CF67-4ED4-9CB7-00177235C3A3}"/>
              </a:ext>
            </a:extLst>
          </p:cNvPr>
          <p:cNvPicPr>
            <a:picLocks noChangeAspect="1"/>
          </p:cNvPicPr>
          <p:nvPr/>
        </p:nvPicPr>
        <p:blipFill>
          <a:blip r:embed="rId3"/>
          <a:stretch>
            <a:fillRect/>
          </a:stretch>
        </p:blipFill>
        <p:spPr>
          <a:xfrm>
            <a:off x="5240125" y="839000"/>
            <a:ext cx="1888500" cy="3356100"/>
          </a:xfrm>
          <a:prstGeom prst="rect">
            <a:avLst/>
          </a:prstGeom>
        </p:spPr>
      </p:pic>
    </p:spTree>
    <p:extLst>
      <p:ext uri="{BB962C8B-B14F-4D97-AF65-F5344CB8AC3E}">
        <p14:creationId xmlns:p14="http://schemas.microsoft.com/office/powerpoint/2010/main" val="350818082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4"/>
          <p:cNvSpPr/>
          <p:nvPr/>
        </p:nvSpPr>
        <p:spPr>
          <a:xfrm>
            <a:off x="1349746" y="477623"/>
            <a:ext cx="2075120" cy="4163909"/>
          </a:xfrm>
          <a:custGeom>
            <a:avLst/>
            <a:gdLst/>
            <a:ahLst/>
            <a:cxnLst/>
            <a:rect l="l" t="t" r="r" b="b"/>
            <a:pathLst>
              <a:path w="30819" h="61841" extrusionOk="0">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noFill/>
          <a:ln w="9525" cap="flat" cmpd="sng">
            <a:solidFill>
              <a:srgbClr val="33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4"/>
          <p:cNvSpPr txBox="1">
            <a:spLocks noGrp="1"/>
          </p:cNvSpPr>
          <p:nvPr>
            <p:ph type="body" idx="4294967295"/>
          </p:nvPr>
        </p:nvSpPr>
        <p:spPr>
          <a:xfrm>
            <a:off x="4352978" y="671150"/>
            <a:ext cx="3240000" cy="3356100"/>
          </a:xfrm>
          <a:prstGeom prst="rect">
            <a:avLst/>
          </a:prstGeom>
        </p:spPr>
        <p:txBody>
          <a:bodyPr spcFirstLastPara="1" wrap="square" lIns="91425" tIns="91425" rIns="91425" bIns="91425" anchor="b" anchorCtr="0">
            <a:noAutofit/>
          </a:bodyPr>
          <a:lstStyle/>
          <a:p>
            <a:pPr marL="0" lvl="0" indent="0" algn="l" rtl="0">
              <a:spcBef>
                <a:spcPts val="600"/>
              </a:spcBef>
              <a:spcAft>
                <a:spcPts val="0"/>
              </a:spcAft>
              <a:buNone/>
            </a:pPr>
            <a:r>
              <a:rPr lang="en" sz="1800" b="1" dirty="0">
                <a:solidFill>
                  <a:srgbClr val="33CCCC"/>
                </a:solidFill>
              </a:rPr>
              <a:t>Community Page</a:t>
            </a:r>
          </a:p>
          <a:p>
            <a:pPr marL="0" lvl="0" indent="0" algn="l" rtl="0">
              <a:spcBef>
                <a:spcPts val="600"/>
              </a:spcBef>
              <a:spcAft>
                <a:spcPts val="0"/>
              </a:spcAft>
              <a:buNone/>
            </a:pPr>
            <a:r>
              <a:rPr lang="en-US" sz="1800" dirty="0"/>
              <a:t>All the verified posts posted by the user will be visible here,</a:t>
            </a:r>
          </a:p>
          <a:p>
            <a:pPr marL="0" lvl="0" indent="0" algn="l" rtl="0">
              <a:spcBef>
                <a:spcPts val="600"/>
              </a:spcBef>
              <a:spcAft>
                <a:spcPts val="0"/>
              </a:spcAft>
              <a:buNone/>
            </a:pPr>
            <a:r>
              <a:rPr lang="en-US" sz="1800" dirty="0"/>
              <a:t>Other members can either upvote the posts or flag the post if it doesn’t seem valid</a:t>
            </a:r>
          </a:p>
        </p:txBody>
      </p:sp>
      <p:sp>
        <p:nvSpPr>
          <p:cNvPr id="373" name="Google Shape;373;p34"/>
          <p:cNvSpPr/>
          <p:nvPr/>
        </p:nvSpPr>
        <p:spPr>
          <a:xfrm>
            <a:off x="1450151" y="839000"/>
            <a:ext cx="1888500" cy="3356100"/>
          </a:xfrm>
          <a:prstGeom prst="rect">
            <a:avLst/>
          </a:prstGeom>
          <a:solidFill>
            <a:srgbClr val="FFFFFF">
              <a:alpha val="1422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Hind"/>
                <a:ea typeface="Hind"/>
                <a:cs typeface="Hind"/>
                <a:sym typeface="Hind"/>
              </a:rPr>
              <a:t>Place your screenshot here</a:t>
            </a:r>
            <a:endParaRPr sz="1000">
              <a:solidFill>
                <a:srgbClr val="FFFFFF"/>
              </a:solidFill>
              <a:latin typeface="Hind"/>
              <a:ea typeface="Hind"/>
              <a:cs typeface="Hind"/>
              <a:sym typeface="Hind"/>
            </a:endParaRPr>
          </a:p>
        </p:txBody>
      </p:sp>
      <p:sp>
        <p:nvSpPr>
          <p:cNvPr id="374" name="Google Shape;374;p34"/>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13</a:t>
            </a:fld>
            <a:endParaRPr/>
          </a:p>
        </p:txBody>
      </p:sp>
      <p:pic>
        <p:nvPicPr>
          <p:cNvPr id="3" name="Picture 2">
            <a:extLst>
              <a:ext uri="{FF2B5EF4-FFF2-40B4-BE49-F238E27FC236}">
                <a16:creationId xmlns:a16="http://schemas.microsoft.com/office/drawing/2014/main" id="{F786675E-E1AE-47CB-A8F8-935EF8048BFC}"/>
              </a:ext>
            </a:extLst>
          </p:cNvPr>
          <p:cNvPicPr>
            <a:picLocks noChangeAspect="1"/>
          </p:cNvPicPr>
          <p:nvPr/>
        </p:nvPicPr>
        <p:blipFill>
          <a:blip r:embed="rId3"/>
          <a:stretch>
            <a:fillRect/>
          </a:stretch>
        </p:blipFill>
        <p:spPr>
          <a:xfrm>
            <a:off x="1450151" y="839000"/>
            <a:ext cx="1888500" cy="3356100"/>
          </a:xfrm>
          <a:prstGeom prst="rect">
            <a:avLst/>
          </a:prstGeom>
        </p:spPr>
      </p:pic>
    </p:spTree>
    <p:extLst>
      <p:ext uri="{BB962C8B-B14F-4D97-AF65-F5344CB8AC3E}">
        <p14:creationId xmlns:p14="http://schemas.microsoft.com/office/powerpoint/2010/main" val="8605082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4"/>
          <p:cNvSpPr/>
          <p:nvPr/>
        </p:nvSpPr>
        <p:spPr>
          <a:xfrm>
            <a:off x="5281666" y="477623"/>
            <a:ext cx="2075120" cy="4163909"/>
          </a:xfrm>
          <a:custGeom>
            <a:avLst/>
            <a:gdLst/>
            <a:ahLst/>
            <a:cxnLst/>
            <a:rect l="l" t="t" r="r" b="b"/>
            <a:pathLst>
              <a:path w="30819" h="61841" extrusionOk="0">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noFill/>
          <a:ln w="9525" cap="flat" cmpd="sng">
            <a:solidFill>
              <a:srgbClr val="33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4"/>
          <p:cNvSpPr txBox="1">
            <a:spLocks noGrp="1"/>
          </p:cNvSpPr>
          <p:nvPr>
            <p:ph type="body" idx="4294967295"/>
          </p:nvPr>
        </p:nvSpPr>
        <p:spPr>
          <a:xfrm>
            <a:off x="1670738" y="671150"/>
            <a:ext cx="3240000" cy="3356100"/>
          </a:xfrm>
          <a:prstGeom prst="rect">
            <a:avLst/>
          </a:prstGeom>
        </p:spPr>
        <p:txBody>
          <a:bodyPr spcFirstLastPara="1" wrap="square" lIns="91425" tIns="91425" rIns="91425" bIns="91425" anchor="b" anchorCtr="0">
            <a:noAutofit/>
          </a:bodyPr>
          <a:lstStyle/>
          <a:p>
            <a:pPr marL="0" lvl="0" indent="0">
              <a:buNone/>
            </a:pPr>
            <a:r>
              <a:rPr lang="en" sz="1800" b="1" dirty="0">
                <a:solidFill>
                  <a:srgbClr val="33CCCC"/>
                </a:solidFill>
              </a:rPr>
              <a:t>Donations page</a:t>
            </a:r>
            <a:endParaRPr lang="en-IN" sz="1800" b="1" dirty="0">
              <a:solidFill>
                <a:srgbClr val="33CCCC"/>
              </a:solidFill>
            </a:endParaRPr>
          </a:p>
          <a:p>
            <a:pPr marL="0" lvl="0" indent="0">
              <a:buNone/>
            </a:pPr>
            <a:r>
              <a:rPr lang="en-IN" sz="1800" dirty="0"/>
              <a:t>The users can donate amount as per there will to the community.</a:t>
            </a:r>
          </a:p>
        </p:txBody>
      </p:sp>
      <p:sp>
        <p:nvSpPr>
          <p:cNvPr id="373" name="Google Shape;373;p34"/>
          <p:cNvSpPr/>
          <p:nvPr/>
        </p:nvSpPr>
        <p:spPr>
          <a:xfrm>
            <a:off x="5382071" y="839000"/>
            <a:ext cx="1888500" cy="3356100"/>
          </a:xfrm>
          <a:prstGeom prst="rect">
            <a:avLst/>
          </a:prstGeom>
          <a:solidFill>
            <a:srgbClr val="FFFFFF">
              <a:alpha val="14229"/>
            </a:srgbClr>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latin typeface="Hind"/>
                <a:ea typeface="Hind"/>
                <a:cs typeface="Hind"/>
                <a:sym typeface="Hind"/>
              </a:rPr>
              <a:t>Place your screenshot here</a:t>
            </a:r>
            <a:endParaRPr sz="1000">
              <a:solidFill>
                <a:srgbClr val="FFFFFF"/>
              </a:solidFill>
              <a:latin typeface="Hind"/>
              <a:ea typeface="Hind"/>
              <a:cs typeface="Hind"/>
              <a:sym typeface="Hind"/>
            </a:endParaRPr>
          </a:p>
        </p:txBody>
      </p:sp>
      <p:sp>
        <p:nvSpPr>
          <p:cNvPr id="374" name="Google Shape;374;p34"/>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14</a:t>
            </a:fld>
            <a:endParaRPr/>
          </a:p>
        </p:txBody>
      </p:sp>
      <p:pic>
        <p:nvPicPr>
          <p:cNvPr id="3" name="Picture 2">
            <a:extLst>
              <a:ext uri="{FF2B5EF4-FFF2-40B4-BE49-F238E27FC236}">
                <a16:creationId xmlns:a16="http://schemas.microsoft.com/office/drawing/2014/main" id="{BA0CA7D6-3792-465B-A3D9-4DCDCCBF4780}"/>
              </a:ext>
            </a:extLst>
          </p:cNvPr>
          <p:cNvPicPr>
            <a:picLocks noChangeAspect="1"/>
          </p:cNvPicPr>
          <p:nvPr/>
        </p:nvPicPr>
        <p:blipFill>
          <a:blip r:embed="rId3"/>
          <a:stretch>
            <a:fillRect/>
          </a:stretch>
        </p:blipFill>
        <p:spPr>
          <a:xfrm>
            <a:off x="5382071" y="841740"/>
            <a:ext cx="1888500" cy="3353360"/>
          </a:xfrm>
          <a:prstGeom prst="rect">
            <a:avLst/>
          </a:prstGeom>
        </p:spPr>
      </p:pic>
    </p:spTree>
    <p:extLst>
      <p:ext uri="{BB962C8B-B14F-4D97-AF65-F5344CB8AC3E}">
        <p14:creationId xmlns:p14="http://schemas.microsoft.com/office/powerpoint/2010/main" val="23014815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34"/>
          <p:cNvSpPr/>
          <p:nvPr/>
        </p:nvSpPr>
        <p:spPr>
          <a:xfrm>
            <a:off x="1268230" y="489800"/>
            <a:ext cx="2075120" cy="4163909"/>
          </a:xfrm>
          <a:custGeom>
            <a:avLst/>
            <a:gdLst/>
            <a:ahLst/>
            <a:cxnLst/>
            <a:rect l="l" t="t" r="r" b="b"/>
            <a:pathLst>
              <a:path w="30819" h="61841" extrusionOk="0">
                <a:moveTo>
                  <a:pt x="5160" y="2580"/>
                </a:moveTo>
                <a:lnTo>
                  <a:pt x="5295" y="2648"/>
                </a:lnTo>
                <a:lnTo>
                  <a:pt x="5363" y="2784"/>
                </a:lnTo>
                <a:lnTo>
                  <a:pt x="5363" y="2920"/>
                </a:lnTo>
                <a:lnTo>
                  <a:pt x="5363" y="3055"/>
                </a:lnTo>
                <a:lnTo>
                  <a:pt x="5295" y="3191"/>
                </a:lnTo>
                <a:lnTo>
                  <a:pt x="5160" y="3259"/>
                </a:lnTo>
                <a:lnTo>
                  <a:pt x="4888" y="3259"/>
                </a:lnTo>
                <a:lnTo>
                  <a:pt x="4752" y="3191"/>
                </a:lnTo>
                <a:lnTo>
                  <a:pt x="4684" y="3055"/>
                </a:lnTo>
                <a:lnTo>
                  <a:pt x="4684" y="2920"/>
                </a:lnTo>
                <a:lnTo>
                  <a:pt x="4684" y="2784"/>
                </a:lnTo>
                <a:lnTo>
                  <a:pt x="4752" y="2648"/>
                </a:lnTo>
                <a:lnTo>
                  <a:pt x="4888" y="2580"/>
                </a:lnTo>
                <a:close/>
                <a:moveTo>
                  <a:pt x="15410" y="2241"/>
                </a:moveTo>
                <a:lnTo>
                  <a:pt x="15681" y="2309"/>
                </a:lnTo>
                <a:lnTo>
                  <a:pt x="15885" y="2444"/>
                </a:lnTo>
                <a:lnTo>
                  <a:pt x="16021" y="2648"/>
                </a:lnTo>
                <a:lnTo>
                  <a:pt x="16088" y="2920"/>
                </a:lnTo>
                <a:lnTo>
                  <a:pt x="16021" y="3191"/>
                </a:lnTo>
                <a:lnTo>
                  <a:pt x="15885" y="3395"/>
                </a:lnTo>
                <a:lnTo>
                  <a:pt x="15681" y="3531"/>
                </a:lnTo>
                <a:lnTo>
                  <a:pt x="15410" y="3598"/>
                </a:lnTo>
                <a:lnTo>
                  <a:pt x="15138" y="3531"/>
                </a:lnTo>
                <a:lnTo>
                  <a:pt x="14934" y="3395"/>
                </a:lnTo>
                <a:lnTo>
                  <a:pt x="14799" y="3191"/>
                </a:lnTo>
                <a:lnTo>
                  <a:pt x="14731" y="2920"/>
                </a:lnTo>
                <a:lnTo>
                  <a:pt x="14799" y="2648"/>
                </a:lnTo>
                <a:lnTo>
                  <a:pt x="14934" y="2444"/>
                </a:lnTo>
                <a:lnTo>
                  <a:pt x="15138" y="2309"/>
                </a:lnTo>
                <a:lnTo>
                  <a:pt x="15410" y="2241"/>
                </a:lnTo>
                <a:close/>
                <a:moveTo>
                  <a:pt x="29393" y="5228"/>
                </a:moveTo>
                <a:lnTo>
                  <a:pt x="29461" y="5296"/>
                </a:lnTo>
                <a:lnTo>
                  <a:pt x="29461" y="54849"/>
                </a:lnTo>
                <a:lnTo>
                  <a:pt x="1426" y="54849"/>
                </a:lnTo>
                <a:lnTo>
                  <a:pt x="1426" y="5296"/>
                </a:lnTo>
                <a:lnTo>
                  <a:pt x="1494" y="5228"/>
                </a:lnTo>
                <a:close/>
                <a:moveTo>
                  <a:pt x="15410" y="544"/>
                </a:moveTo>
                <a:lnTo>
                  <a:pt x="19143" y="612"/>
                </a:lnTo>
                <a:lnTo>
                  <a:pt x="23012" y="747"/>
                </a:lnTo>
                <a:lnTo>
                  <a:pt x="26339" y="951"/>
                </a:lnTo>
                <a:lnTo>
                  <a:pt x="27560" y="1087"/>
                </a:lnTo>
                <a:lnTo>
                  <a:pt x="27560" y="1087"/>
                </a:lnTo>
                <a:lnTo>
                  <a:pt x="26339" y="1019"/>
                </a:lnTo>
                <a:lnTo>
                  <a:pt x="23012" y="815"/>
                </a:lnTo>
                <a:lnTo>
                  <a:pt x="19143" y="680"/>
                </a:lnTo>
                <a:lnTo>
                  <a:pt x="15410" y="612"/>
                </a:lnTo>
                <a:lnTo>
                  <a:pt x="11676" y="680"/>
                </a:lnTo>
                <a:lnTo>
                  <a:pt x="7807" y="815"/>
                </a:lnTo>
                <a:lnTo>
                  <a:pt x="4481" y="1019"/>
                </a:lnTo>
                <a:lnTo>
                  <a:pt x="3259" y="1087"/>
                </a:lnTo>
                <a:lnTo>
                  <a:pt x="2444" y="1223"/>
                </a:lnTo>
                <a:lnTo>
                  <a:pt x="1969" y="1358"/>
                </a:lnTo>
                <a:lnTo>
                  <a:pt x="1630" y="1494"/>
                </a:lnTo>
                <a:lnTo>
                  <a:pt x="1290" y="1698"/>
                </a:lnTo>
                <a:lnTo>
                  <a:pt x="1019" y="1901"/>
                </a:lnTo>
                <a:lnTo>
                  <a:pt x="815" y="2173"/>
                </a:lnTo>
                <a:lnTo>
                  <a:pt x="679" y="2444"/>
                </a:lnTo>
                <a:lnTo>
                  <a:pt x="544" y="2852"/>
                </a:lnTo>
                <a:lnTo>
                  <a:pt x="544" y="3259"/>
                </a:lnTo>
                <a:lnTo>
                  <a:pt x="544" y="58311"/>
                </a:lnTo>
                <a:lnTo>
                  <a:pt x="544" y="58718"/>
                </a:lnTo>
                <a:lnTo>
                  <a:pt x="476" y="58311"/>
                </a:lnTo>
                <a:lnTo>
                  <a:pt x="476" y="3259"/>
                </a:lnTo>
                <a:lnTo>
                  <a:pt x="544" y="2784"/>
                </a:lnTo>
                <a:lnTo>
                  <a:pt x="612" y="2444"/>
                </a:lnTo>
                <a:lnTo>
                  <a:pt x="747" y="2105"/>
                </a:lnTo>
                <a:lnTo>
                  <a:pt x="951" y="1834"/>
                </a:lnTo>
                <a:lnTo>
                  <a:pt x="1222" y="1630"/>
                </a:lnTo>
                <a:lnTo>
                  <a:pt x="1562" y="1426"/>
                </a:lnTo>
                <a:lnTo>
                  <a:pt x="1969" y="1290"/>
                </a:lnTo>
                <a:lnTo>
                  <a:pt x="2444" y="1155"/>
                </a:lnTo>
                <a:lnTo>
                  <a:pt x="3259" y="1087"/>
                </a:lnTo>
                <a:lnTo>
                  <a:pt x="4481" y="951"/>
                </a:lnTo>
                <a:lnTo>
                  <a:pt x="7807" y="747"/>
                </a:lnTo>
                <a:lnTo>
                  <a:pt x="11676" y="612"/>
                </a:lnTo>
                <a:lnTo>
                  <a:pt x="15410" y="544"/>
                </a:lnTo>
                <a:close/>
                <a:moveTo>
                  <a:pt x="27560" y="1087"/>
                </a:moveTo>
                <a:lnTo>
                  <a:pt x="28375" y="1155"/>
                </a:lnTo>
                <a:lnTo>
                  <a:pt x="28850" y="1290"/>
                </a:lnTo>
                <a:lnTo>
                  <a:pt x="29257" y="1426"/>
                </a:lnTo>
                <a:lnTo>
                  <a:pt x="29597" y="1630"/>
                </a:lnTo>
                <a:lnTo>
                  <a:pt x="29868" y="1834"/>
                </a:lnTo>
                <a:lnTo>
                  <a:pt x="30072" y="2105"/>
                </a:lnTo>
                <a:lnTo>
                  <a:pt x="30208" y="2444"/>
                </a:lnTo>
                <a:lnTo>
                  <a:pt x="30276" y="2784"/>
                </a:lnTo>
                <a:lnTo>
                  <a:pt x="30344" y="3259"/>
                </a:lnTo>
                <a:lnTo>
                  <a:pt x="30344" y="58311"/>
                </a:lnTo>
                <a:lnTo>
                  <a:pt x="30276" y="58718"/>
                </a:lnTo>
                <a:lnTo>
                  <a:pt x="30208" y="59125"/>
                </a:lnTo>
                <a:lnTo>
                  <a:pt x="30072" y="59465"/>
                </a:lnTo>
                <a:lnTo>
                  <a:pt x="29868" y="59736"/>
                </a:lnTo>
                <a:lnTo>
                  <a:pt x="29597" y="60008"/>
                </a:lnTo>
                <a:lnTo>
                  <a:pt x="29257" y="60144"/>
                </a:lnTo>
                <a:lnTo>
                  <a:pt x="28850" y="60347"/>
                </a:lnTo>
                <a:lnTo>
                  <a:pt x="28375" y="60415"/>
                </a:lnTo>
                <a:lnTo>
                  <a:pt x="26746" y="60687"/>
                </a:lnTo>
                <a:lnTo>
                  <a:pt x="23895" y="60958"/>
                </a:lnTo>
                <a:lnTo>
                  <a:pt x="22130" y="61094"/>
                </a:lnTo>
                <a:lnTo>
                  <a:pt x="20093" y="61230"/>
                </a:lnTo>
                <a:lnTo>
                  <a:pt x="17853" y="61298"/>
                </a:lnTo>
                <a:lnTo>
                  <a:pt x="12966" y="61298"/>
                </a:lnTo>
                <a:lnTo>
                  <a:pt x="10726" y="61230"/>
                </a:lnTo>
                <a:lnTo>
                  <a:pt x="8689" y="61094"/>
                </a:lnTo>
                <a:lnTo>
                  <a:pt x="6924" y="60958"/>
                </a:lnTo>
                <a:lnTo>
                  <a:pt x="4073" y="60687"/>
                </a:lnTo>
                <a:lnTo>
                  <a:pt x="2444" y="60415"/>
                </a:lnTo>
                <a:lnTo>
                  <a:pt x="1969" y="60347"/>
                </a:lnTo>
                <a:lnTo>
                  <a:pt x="1562" y="60144"/>
                </a:lnTo>
                <a:lnTo>
                  <a:pt x="1290" y="60008"/>
                </a:lnTo>
                <a:lnTo>
                  <a:pt x="951" y="59736"/>
                </a:lnTo>
                <a:lnTo>
                  <a:pt x="747" y="59465"/>
                </a:lnTo>
                <a:lnTo>
                  <a:pt x="612" y="59125"/>
                </a:lnTo>
                <a:lnTo>
                  <a:pt x="544" y="58718"/>
                </a:lnTo>
                <a:lnTo>
                  <a:pt x="544" y="58718"/>
                </a:lnTo>
                <a:lnTo>
                  <a:pt x="679" y="59125"/>
                </a:lnTo>
                <a:lnTo>
                  <a:pt x="815" y="59397"/>
                </a:lnTo>
                <a:lnTo>
                  <a:pt x="1019" y="59669"/>
                </a:lnTo>
                <a:lnTo>
                  <a:pt x="1290" y="59940"/>
                </a:lnTo>
                <a:lnTo>
                  <a:pt x="1630" y="60144"/>
                </a:lnTo>
                <a:lnTo>
                  <a:pt x="2037" y="60279"/>
                </a:lnTo>
                <a:lnTo>
                  <a:pt x="2444" y="60415"/>
                </a:lnTo>
                <a:lnTo>
                  <a:pt x="4073" y="60619"/>
                </a:lnTo>
                <a:lnTo>
                  <a:pt x="6924" y="60890"/>
                </a:lnTo>
                <a:lnTo>
                  <a:pt x="8689" y="61026"/>
                </a:lnTo>
                <a:lnTo>
                  <a:pt x="10726" y="61162"/>
                </a:lnTo>
                <a:lnTo>
                  <a:pt x="12966" y="61230"/>
                </a:lnTo>
                <a:lnTo>
                  <a:pt x="17853" y="61230"/>
                </a:lnTo>
                <a:lnTo>
                  <a:pt x="20093" y="61162"/>
                </a:lnTo>
                <a:lnTo>
                  <a:pt x="22130" y="61026"/>
                </a:lnTo>
                <a:lnTo>
                  <a:pt x="23895" y="60890"/>
                </a:lnTo>
                <a:lnTo>
                  <a:pt x="26746" y="60619"/>
                </a:lnTo>
                <a:lnTo>
                  <a:pt x="28375" y="60415"/>
                </a:lnTo>
                <a:lnTo>
                  <a:pt x="28850" y="60279"/>
                </a:lnTo>
                <a:lnTo>
                  <a:pt x="29190" y="60144"/>
                </a:lnTo>
                <a:lnTo>
                  <a:pt x="29529" y="59940"/>
                </a:lnTo>
                <a:lnTo>
                  <a:pt x="29800" y="59669"/>
                </a:lnTo>
                <a:lnTo>
                  <a:pt x="30004" y="59397"/>
                </a:lnTo>
                <a:lnTo>
                  <a:pt x="30140" y="59125"/>
                </a:lnTo>
                <a:lnTo>
                  <a:pt x="30276" y="58718"/>
                </a:lnTo>
                <a:lnTo>
                  <a:pt x="30276" y="58311"/>
                </a:lnTo>
                <a:lnTo>
                  <a:pt x="30276" y="3259"/>
                </a:lnTo>
                <a:lnTo>
                  <a:pt x="30276" y="2852"/>
                </a:lnTo>
                <a:lnTo>
                  <a:pt x="30140" y="2444"/>
                </a:lnTo>
                <a:lnTo>
                  <a:pt x="30004" y="2173"/>
                </a:lnTo>
                <a:lnTo>
                  <a:pt x="29800" y="1901"/>
                </a:lnTo>
                <a:lnTo>
                  <a:pt x="29529" y="1698"/>
                </a:lnTo>
                <a:lnTo>
                  <a:pt x="29190" y="1494"/>
                </a:lnTo>
                <a:lnTo>
                  <a:pt x="28850" y="1358"/>
                </a:lnTo>
                <a:lnTo>
                  <a:pt x="28375" y="1223"/>
                </a:lnTo>
                <a:lnTo>
                  <a:pt x="27560" y="1087"/>
                </a:lnTo>
                <a:close/>
                <a:moveTo>
                  <a:pt x="15410" y="1"/>
                </a:moveTo>
                <a:lnTo>
                  <a:pt x="11608" y="69"/>
                </a:lnTo>
                <a:lnTo>
                  <a:pt x="7739" y="204"/>
                </a:lnTo>
                <a:lnTo>
                  <a:pt x="4413" y="408"/>
                </a:lnTo>
                <a:lnTo>
                  <a:pt x="3191" y="544"/>
                </a:lnTo>
                <a:lnTo>
                  <a:pt x="2309" y="680"/>
                </a:lnTo>
                <a:lnTo>
                  <a:pt x="1765" y="815"/>
                </a:lnTo>
                <a:lnTo>
                  <a:pt x="1290" y="1019"/>
                </a:lnTo>
                <a:lnTo>
                  <a:pt x="883" y="1223"/>
                </a:lnTo>
                <a:lnTo>
                  <a:pt x="544" y="1494"/>
                </a:lnTo>
                <a:lnTo>
                  <a:pt x="340" y="1901"/>
                </a:lnTo>
                <a:lnTo>
                  <a:pt x="136" y="2241"/>
                </a:lnTo>
                <a:lnTo>
                  <a:pt x="1" y="2716"/>
                </a:lnTo>
                <a:lnTo>
                  <a:pt x="1" y="3259"/>
                </a:lnTo>
                <a:lnTo>
                  <a:pt x="1" y="58311"/>
                </a:lnTo>
                <a:lnTo>
                  <a:pt x="1" y="58854"/>
                </a:lnTo>
                <a:lnTo>
                  <a:pt x="136" y="59261"/>
                </a:lnTo>
                <a:lnTo>
                  <a:pt x="340" y="59736"/>
                </a:lnTo>
                <a:lnTo>
                  <a:pt x="612" y="60076"/>
                </a:lnTo>
                <a:lnTo>
                  <a:pt x="951" y="60347"/>
                </a:lnTo>
                <a:lnTo>
                  <a:pt x="1358" y="60619"/>
                </a:lnTo>
                <a:lnTo>
                  <a:pt x="1833" y="60823"/>
                </a:lnTo>
                <a:lnTo>
                  <a:pt x="2309" y="60958"/>
                </a:lnTo>
                <a:lnTo>
                  <a:pt x="4006" y="61162"/>
                </a:lnTo>
                <a:lnTo>
                  <a:pt x="6857" y="61501"/>
                </a:lnTo>
                <a:lnTo>
                  <a:pt x="8689" y="61637"/>
                </a:lnTo>
                <a:lnTo>
                  <a:pt x="10726" y="61705"/>
                </a:lnTo>
                <a:lnTo>
                  <a:pt x="12966" y="61773"/>
                </a:lnTo>
                <a:lnTo>
                  <a:pt x="15410" y="61841"/>
                </a:lnTo>
                <a:lnTo>
                  <a:pt x="17853" y="61773"/>
                </a:lnTo>
                <a:lnTo>
                  <a:pt x="20093" y="61705"/>
                </a:lnTo>
                <a:lnTo>
                  <a:pt x="22130" y="61637"/>
                </a:lnTo>
                <a:lnTo>
                  <a:pt x="23963" y="61501"/>
                </a:lnTo>
                <a:lnTo>
                  <a:pt x="26814" y="61162"/>
                </a:lnTo>
                <a:lnTo>
                  <a:pt x="28511" y="60958"/>
                </a:lnTo>
                <a:lnTo>
                  <a:pt x="28986" y="60823"/>
                </a:lnTo>
                <a:lnTo>
                  <a:pt x="29461" y="60619"/>
                </a:lnTo>
                <a:lnTo>
                  <a:pt x="29868" y="60347"/>
                </a:lnTo>
                <a:lnTo>
                  <a:pt x="30208" y="60076"/>
                </a:lnTo>
                <a:lnTo>
                  <a:pt x="30479" y="59736"/>
                </a:lnTo>
                <a:lnTo>
                  <a:pt x="30683" y="59261"/>
                </a:lnTo>
                <a:lnTo>
                  <a:pt x="30819" y="58854"/>
                </a:lnTo>
                <a:lnTo>
                  <a:pt x="30819" y="58311"/>
                </a:lnTo>
                <a:lnTo>
                  <a:pt x="30819" y="3259"/>
                </a:lnTo>
                <a:lnTo>
                  <a:pt x="30819" y="2716"/>
                </a:lnTo>
                <a:lnTo>
                  <a:pt x="30683" y="2241"/>
                </a:lnTo>
                <a:lnTo>
                  <a:pt x="30547" y="1901"/>
                </a:lnTo>
                <a:lnTo>
                  <a:pt x="30276" y="1494"/>
                </a:lnTo>
                <a:lnTo>
                  <a:pt x="29936" y="1223"/>
                </a:lnTo>
                <a:lnTo>
                  <a:pt x="29529" y="1019"/>
                </a:lnTo>
                <a:lnTo>
                  <a:pt x="29054" y="815"/>
                </a:lnTo>
                <a:lnTo>
                  <a:pt x="28511" y="680"/>
                </a:lnTo>
                <a:lnTo>
                  <a:pt x="27628" y="544"/>
                </a:lnTo>
                <a:lnTo>
                  <a:pt x="26406" y="408"/>
                </a:lnTo>
                <a:lnTo>
                  <a:pt x="23080" y="204"/>
                </a:lnTo>
                <a:lnTo>
                  <a:pt x="19211" y="69"/>
                </a:lnTo>
                <a:lnTo>
                  <a:pt x="15410" y="1"/>
                </a:lnTo>
                <a:close/>
              </a:path>
            </a:pathLst>
          </a:custGeom>
          <a:noFill/>
          <a:ln w="9525" cap="flat" cmpd="sng">
            <a:solidFill>
              <a:srgbClr val="33CCC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4"/>
          <p:cNvSpPr txBox="1">
            <a:spLocks noGrp="1"/>
          </p:cNvSpPr>
          <p:nvPr>
            <p:ph type="body" idx="4294967295"/>
          </p:nvPr>
        </p:nvSpPr>
        <p:spPr>
          <a:xfrm>
            <a:off x="4092830" y="671150"/>
            <a:ext cx="3240000" cy="3356100"/>
          </a:xfrm>
          <a:prstGeom prst="rect">
            <a:avLst/>
          </a:prstGeom>
        </p:spPr>
        <p:txBody>
          <a:bodyPr spcFirstLastPara="1" wrap="square" lIns="91425" tIns="91425" rIns="91425" bIns="91425" anchor="b" anchorCtr="0">
            <a:noAutofit/>
          </a:bodyPr>
          <a:lstStyle/>
          <a:p>
            <a:pPr marL="0" lvl="0" indent="0" algn="l" rtl="0">
              <a:spcBef>
                <a:spcPts val="600"/>
              </a:spcBef>
              <a:spcAft>
                <a:spcPts val="0"/>
              </a:spcAft>
              <a:buNone/>
            </a:pPr>
            <a:r>
              <a:rPr lang="en" sz="1800" b="1" dirty="0">
                <a:solidFill>
                  <a:srgbClr val="33CCCC"/>
                </a:solidFill>
              </a:rPr>
              <a:t>Logged in User </a:t>
            </a:r>
            <a:r>
              <a:rPr lang="en-IN" sz="1800" b="1" dirty="0">
                <a:solidFill>
                  <a:srgbClr val="33CCCC"/>
                </a:solidFill>
              </a:rPr>
              <a:t>Page</a:t>
            </a:r>
          </a:p>
          <a:p>
            <a:pPr marL="0" lvl="0" indent="0" algn="l" rtl="0">
              <a:spcBef>
                <a:spcPts val="600"/>
              </a:spcBef>
              <a:spcAft>
                <a:spcPts val="0"/>
              </a:spcAft>
              <a:buNone/>
            </a:pPr>
            <a:r>
              <a:rPr lang="en-IN" sz="1800" dirty="0"/>
              <a:t>Once the user is registered, the following interface would be visible.</a:t>
            </a:r>
          </a:p>
        </p:txBody>
      </p:sp>
      <p:sp>
        <p:nvSpPr>
          <p:cNvPr id="374" name="Google Shape;374;p34"/>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15</a:t>
            </a:fld>
            <a:endParaRPr/>
          </a:p>
        </p:txBody>
      </p:sp>
      <p:pic>
        <p:nvPicPr>
          <p:cNvPr id="3" name="Picture 2">
            <a:extLst>
              <a:ext uri="{FF2B5EF4-FFF2-40B4-BE49-F238E27FC236}">
                <a16:creationId xmlns:a16="http://schemas.microsoft.com/office/drawing/2014/main" id="{D165BC46-C4BB-4AEC-8998-E6BE3874F919}"/>
              </a:ext>
            </a:extLst>
          </p:cNvPr>
          <p:cNvPicPr>
            <a:picLocks noChangeAspect="1"/>
          </p:cNvPicPr>
          <p:nvPr/>
        </p:nvPicPr>
        <p:blipFill>
          <a:blip r:embed="rId3"/>
          <a:stretch>
            <a:fillRect/>
          </a:stretch>
        </p:blipFill>
        <p:spPr>
          <a:xfrm>
            <a:off x="1361545" y="839000"/>
            <a:ext cx="1888500" cy="3356100"/>
          </a:xfrm>
          <a:prstGeom prst="rect">
            <a:avLst/>
          </a:prstGeom>
        </p:spPr>
      </p:pic>
    </p:spTree>
    <p:extLst>
      <p:ext uri="{BB962C8B-B14F-4D97-AF65-F5344CB8AC3E}">
        <p14:creationId xmlns:p14="http://schemas.microsoft.com/office/powerpoint/2010/main" val="41096009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p30"/>
          <p:cNvSpPr txBox="1">
            <a:spLocks noGrp="1"/>
          </p:cNvSpPr>
          <p:nvPr>
            <p:ph type="ctrTitle" idx="4294967295"/>
          </p:nvPr>
        </p:nvSpPr>
        <p:spPr>
          <a:xfrm>
            <a:off x="1371600" y="1752900"/>
            <a:ext cx="6034200" cy="894900"/>
          </a:xfrm>
          <a:prstGeom prst="rect">
            <a:avLst/>
          </a:prstGeom>
        </p:spPr>
        <p:txBody>
          <a:bodyPr spcFirstLastPara="1" wrap="square" lIns="91425" tIns="91425" rIns="91425" bIns="91425" anchor="b" anchorCtr="0">
            <a:noAutofit/>
          </a:bodyPr>
          <a:lstStyle/>
          <a:p>
            <a:pPr lvl="0" algn="ctr"/>
            <a:r>
              <a:rPr lang="en-US" sz="5400" dirty="0">
                <a:solidFill>
                  <a:srgbClr val="FFCC00"/>
                </a:solidFill>
              </a:rPr>
              <a:t>It is made by the community. </a:t>
            </a:r>
            <a:endParaRPr sz="5400" dirty="0">
              <a:solidFill>
                <a:srgbClr val="FFCC00"/>
              </a:solidFill>
            </a:endParaRPr>
          </a:p>
        </p:txBody>
      </p:sp>
      <p:sp>
        <p:nvSpPr>
          <p:cNvPr id="327" name="Google Shape;327;p30"/>
          <p:cNvSpPr txBox="1">
            <a:spLocks noGrp="1"/>
          </p:cNvSpPr>
          <p:nvPr>
            <p:ph type="ctrTitle" idx="4294967295"/>
          </p:nvPr>
        </p:nvSpPr>
        <p:spPr>
          <a:xfrm>
            <a:off x="1371600" y="3395007"/>
            <a:ext cx="6034200" cy="894900"/>
          </a:xfrm>
          <a:prstGeom prst="rect">
            <a:avLst/>
          </a:prstGeom>
        </p:spPr>
        <p:txBody>
          <a:bodyPr spcFirstLastPara="1" wrap="square" lIns="91425" tIns="91425" rIns="91425" bIns="91425" anchor="b" anchorCtr="0">
            <a:noAutofit/>
          </a:bodyPr>
          <a:lstStyle/>
          <a:p>
            <a:pPr lvl="0" algn="ctr"/>
            <a:r>
              <a:rPr lang="en-IN" sz="5400" dirty="0">
                <a:solidFill>
                  <a:srgbClr val="FF6600"/>
                </a:solidFill>
              </a:rPr>
              <a:t>For the </a:t>
            </a:r>
            <a:br>
              <a:rPr lang="en-IN" sz="5400" dirty="0">
                <a:solidFill>
                  <a:srgbClr val="FF6600"/>
                </a:solidFill>
              </a:rPr>
            </a:br>
            <a:r>
              <a:rPr lang="en-IN" sz="5400" dirty="0">
                <a:solidFill>
                  <a:srgbClr val="FF6600"/>
                </a:solidFill>
              </a:rPr>
              <a:t>community.</a:t>
            </a:r>
            <a:endParaRPr sz="3600" dirty="0">
              <a:solidFill>
                <a:srgbClr val="FF6600"/>
              </a:solidFill>
            </a:endParaRPr>
          </a:p>
        </p:txBody>
      </p:sp>
      <p:sp>
        <p:nvSpPr>
          <p:cNvPr id="329" name="Google Shape;329;p30"/>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16</a:t>
            </a:fld>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23"/>
                                        </p:tgtEl>
                                        <p:attrNameLst>
                                          <p:attrName>style.visibility</p:attrName>
                                        </p:attrNameLst>
                                      </p:cBhvr>
                                      <p:to>
                                        <p:strVal val="visible"/>
                                      </p:to>
                                    </p:set>
                                    <p:animEffect transition="in" filter="fade">
                                      <p:cBhvr>
                                        <p:cTn id="7" dur="500"/>
                                        <p:tgtEl>
                                          <p:spTgt spid="32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327"/>
                                        </p:tgtEl>
                                        <p:attrNameLst>
                                          <p:attrName>style.visibility</p:attrName>
                                        </p:attrNameLst>
                                      </p:cBhvr>
                                      <p:to>
                                        <p:strVal val="visible"/>
                                      </p:to>
                                    </p:set>
                                    <p:animEffect transition="in" filter="fade">
                                      <p:cBhvr>
                                        <p:cTn id="12" dur="500"/>
                                        <p:tgtEl>
                                          <p:spTgt spid="3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3" grpId="0"/>
      <p:bldP spid="32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402"/>
        <p:cNvGrpSpPr/>
        <p:nvPr/>
      </p:nvGrpSpPr>
      <p:grpSpPr>
        <a:xfrm>
          <a:off x="0" y="0"/>
          <a:ext cx="0" cy="0"/>
          <a:chOff x="0" y="0"/>
          <a:chExt cx="0" cy="0"/>
        </a:xfrm>
      </p:grpSpPr>
      <p:sp>
        <p:nvSpPr>
          <p:cNvPr id="403" name="Google Shape;403;p38"/>
          <p:cNvSpPr txBox="1">
            <a:spLocks noGrp="1"/>
          </p:cNvSpPr>
          <p:nvPr>
            <p:ph type="ctrTitle" idx="4294967295"/>
          </p:nvPr>
        </p:nvSpPr>
        <p:spPr>
          <a:xfrm>
            <a:off x="2715449" y="1906023"/>
            <a:ext cx="4018503"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7200" dirty="0"/>
              <a:t>THANKS!</a:t>
            </a:r>
            <a:endParaRPr sz="7200" dirty="0"/>
          </a:p>
        </p:txBody>
      </p:sp>
      <p:sp>
        <p:nvSpPr>
          <p:cNvPr id="404" name="Google Shape;404;p38"/>
          <p:cNvSpPr txBox="1">
            <a:spLocks noGrp="1"/>
          </p:cNvSpPr>
          <p:nvPr>
            <p:ph type="subTitle" idx="4294967295"/>
          </p:nvPr>
        </p:nvSpPr>
        <p:spPr>
          <a:xfrm>
            <a:off x="2715450" y="2877048"/>
            <a:ext cx="4939200" cy="596255"/>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b="1" dirty="0">
                <a:solidFill>
                  <a:srgbClr val="66FF33"/>
                </a:solidFill>
              </a:rPr>
              <a:t>Any questions?</a:t>
            </a:r>
            <a:endParaRPr b="1" dirty="0">
              <a:solidFill>
                <a:srgbClr val="66FF33"/>
              </a:solidFill>
            </a:endParaRPr>
          </a:p>
        </p:txBody>
      </p:sp>
      <p:pic>
        <p:nvPicPr>
          <p:cNvPr id="405" name="Google Shape;405;p38" descr="10.jpg"/>
          <p:cNvPicPr preferRelativeResize="0"/>
          <p:nvPr/>
        </p:nvPicPr>
        <p:blipFill rotWithShape="1">
          <a:blip r:embed="rId3">
            <a:alphaModFix/>
          </a:blip>
          <a:srcRect l="22840" t="14463" r="22840" b="19038"/>
          <a:stretch/>
        </p:blipFill>
        <p:spPr>
          <a:xfrm rot="-5400000">
            <a:off x="-506100" y="506025"/>
            <a:ext cx="3251400" cy="2239200"/>
          </a:xfrm>
          <a:prstGeom prst="parallelogram">
            <a:avLst>
              <a:gd name="adj" fmla="val 63779"/>
            </a:avLst>
          </a:prstGeom>
          <a:noFill/>
          <a:ln>
            <a:noFill/>
          </a:ln>
        </p:spPr>
      </p:pic>
      <p:sp>
        <p:nvSpPr>
          <p:cNvPr id="406" name="Google Shape;406;p38"/>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17</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09"/>
        <p:cNvGrpSpPr/>
        <p:nvPr/>
      </p:nvGrpSpPr>
      <p:grpSpPr>
        <a:xfrm>
          <a:off x="0" y="0"/>
          <a:ext cx="0" cy="0"/>
          <a:chOff x="0" y="0"/>
          <a:chExt cx="0" cy="0"/>
        </a:xfrm>
      </p:grpSpPr>
      <p:sp>
        <p:nvSpPr>
          <p:cNvPr id="210" name="Google Shape;210;p17"/>
          <p:cNvSpPr txBox="1">
            <a:spLocks noGrp="1"/>
          </p:cNvSpPr>
          <p:nvPr>
            <p:ph type="ctrTitle" idx="4294967295"/>
          </p:nvPr>
        </p:nvSpPr>
        <p:spPr>
          <a:xfrm>
            <a:off x="2715450" y="1239717"/>
            <a:ext cx="3691200" cy="1159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7200" dirty="0"/>
              <a:t>HELLO!</a:t>
            </a:r>
            <a:endParaRPr sz="7200" dirty="0"/>
          </a:p>
        </p:txBody>
      </p:sp>
      <p:sp>
        <p:nvSpPr>
          <p:cNvPr id="211" name="Google Shape;211;p17"/>
          <p:cNvSpPr txBox="1">
            <a:spLocks noGrp="1"/>
          </p:cNvSpPr>
          <p:nvPr>
            <p:ph type="subTitle" idx="4294967295"/>
          </p:nvPr>
        </p:nvSpPr>
        <p:spPr>
          <a:xfrm>
            <a:off x="2715450" y="2217829"/>
            <a:ext cx="4939200" cy="2148607"/>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IN" b="1" dirty="0">
                <a:solidFill>
                  <a:srgbClr val="33CCFF"/>
                </a:solidFill>
              </a:rPr>
              <a:t>We are</a:t>
            </a:r>
          </a:p>
          <a:p>
            <a:pPr marL="0" lvl="0" indent="0" algn="l" rtl="0">
              <a:spcBef>
                <a:spcPts val="600"/>
              </a:spcBef>
              <a:spcAft>
                <a:spcPts val="0"/>
              </a:spcAft>
              <a:buNone/>
            </a:pPr>
            <a:r>
              <a:rPr lang="en-IN" sz="4400" b="1" dirty="0">
                <a:solidFill>
                  <a:srgbClr val="33CCFF"/>
                </a:solidFill>
              </a:rPr>
              <a:t>Team Technocrats</a:t>
            </a:r>
          </a:p>
          <a:p>
            <a:pPr marL="0" lvl="0" indent="0" algn="l" rtl="0">
              <a:spcBef>
                <a:spcPts val="600"/>
              </a:spcBef>
              <a:spcAft>
                <a:spcPts val="0"/>
              </a:spcAft>
              <a:buClr>
                <a:schemeClr val="dk1"/>
              </a:buClr>
              <a:buSzPts val="1100"/>
              <a:buFont typeface="Arial"/>
              <a:buNone/>
            </a:pPr>
            <a:r>
              <a:rPr lang="en" sz="1800" dirty="0"/>
              <a:t>S</a:t>
            </a:r>
            <a:r>
              <a:rPr lang="en-IN" sz="1800" dirty="0" err="1"/>
              <a:t>ardar</a:t>
            </a:r>
            <a:r>
              <a:rPr lang="en-IN" sz="1800" dirty="0"/>
              <a:t> </a:t>
            </a:r>
            <a:r>
              <a:rPr lang="en" sz="1800" dirty="0"/>
              <a:t>V</a:t>
            </a:r>
            <a:r>
              <a:rPr lang="en-IN" sz="1800" dirty="0" err="1"/>
              <a:t>allabhbhai</a:t>
            </a:r>
            <a:r>
              <a:rPr lang="en-IN" sz="1800" dirty="0"/>
              <a:t> Patel Institute of Technology</a:t>
            </a:r>
            <a:r>
              <a:rPr lang="en" sz="1800" dirty="0"/>
              <a:t>, </a:t>
            </a:r>
            <a:r>
              <a:rPr lang="en-IN" sz="1800" dirty="0" err="1"/>
              <a:t>Vasad</a:t>
            </a:r>
            <a:endParaRPr lang="en-US" sz="1800" dirty="0"/>
          </a:p>
        </p:txBody>
      </p:sp>
      <p:pic>
        <p:nvPicPr>
          <p:cNvPr id="212" name="Google Shape;212;p17" descr="10.jpg"/>
          <p:cNvPicPr preferRelativeResize="0"/>
          <p:nvPr/>
        </p:nvPicPr>
        <p:blipFill rotWithShape="1">
          <a:blip r:embed="rId3">
            <a:alphaModFix/>
          </a:blip>
          <a:srcRect l="22840" t="14463" r="22840" b="19038"/>
          <a:stretch/>
        </p:blipFill>
        <p:spPr>
          <a:xfrm rot="-5400000">
            <a:off x="-506100" y="506025"/>
            <a:ext cx="3251400" cy="2239200"/>
          </a:xfrm>
          <a:prstGeom prst="parallelogram">
            <a:avLst>
              <a:gd name="adj" fmla="val 63779"/>
            </a:avLst>
          </a:prstGeom>
          <a:noFill/>
          <a:ln>
            <a:noFill/>
          </a:ln>
        </p:spPr>
      </p:pic>
      <p:sp>
        <p:nvSpPr>
          <p:cNvPr id="213" name="Google Shape;213;p17"/>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2</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sp>
        <p:nvSpPr>
          <p:cNvPr id="202" name="Google Shape;202;p16"/>
          <p:cNvSpPr txBox="1">
            <a:spLocks noGrp="1"/>
          </p:cNvSpPr>
          <p:nvPr>
            <p:ph type="body" idx="2"/>
          </p:nvPr>
        </p:nvSpPr>
        <p:spPr>
          <a:xfrm>
            <a:off x="1067099" y="639104"/>
            <a:ext cx="6226835" cy="1203873"/>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IN" sz="2000" b="1" dirty="0">
                <a:solidFill>
                  <a:srgbClr val="FFCC00"/>
                </a:solidFill>
              </a:rPr>
              <a:t>DOMAIN</a:t>
            </a:r>
          </a:p>
          <a:p>
            <a:pPr marL="0" lvl="0" indent="0" algn="l" rtl="0">
              <a:spcBef>
                <a:spcPts val="600"/>
              </a:spcBef>
              <a:spcAft>
                <a:spcPts val="0"/>
              </a:spcAft>
              <a:buNone/>
            </a:pPr>
            <a:endParaRPr lang="en-IN" sz="500" dirty="0">
              <a:solidFill>
                <a:srgbClr val="FFCC00"/>
              </a:solidFill>
            </a:endParaRPr>
          </a:p>
          <a:p>
            <a:pPr marL="0" lvl="0" indent="0">
              <a:buClr>
                <a:schemeClr val="dk1"/>
              </a:buClr>
              <a:buSzPts val="1100"/>
              <a:buNone/>
            </a:pPr>
            <a:r>
              <a:rPr lang="en" sz="1400" dirty="0"/>
              <a:t>Climate Change Hack - </a:t>
            </a:r>
            <a:r>
              <a:rPr lang="en-US" sz="1400" dirty="0"/>
              <a:t>Climate change is one of the most critical global challenges of our times. We as Team Technocrats want to develop a innovative idea for the same.</a:t>
            </a:r>
            <a:endParaRPr sz="1400" dirty="0"/>
          </a:p>
          <a:p>
            <a:pPr marL="0" lvl="0" indent="0" algn="l" rtl="0">
              <a:spcBef>
                <a:spcPts val="600"/>
              </a:spcBef>
              <a:spcAft>
                <a:spcPts val="0"/>
              </a:spcAft>
              <a:buNone/>
            </a:pPr>
            <a:endParaRPr sz="1200" dirty="0"/>
          </a:p>
        </p:txBody>
      </p:sp>
      <p:sp>
        <p:nvSpPr>
          <p:cNvPr id="203" name="Google Shape;203;p16"/>
          <p:cNvSpPr txBox="1">
            <a:spLocks noGrp="1"/>
          </p:cNvSpPr>
          <p:nvPr>
            <p:ph type="body" idx="2"/>
          </p:nvPr>
        </p:nvSpPr>
        <p:spPr>
          <a:xfrm>
            <a:off x="1067099" y="2108275"/>
            <a:ext cx="6226836" cy="1712358"/>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 sz="2000" b="1" dirty="0">
                <a:solidFill>
                  <a:srgbClr val="FF6600"/>
                </a:solidFill>
              </a:rPr>
              <a:t>PROBLEM STATEM</a:t>
            </a:r>
            <a:r>
              <a:rPr lang="en-IN" sz="2000" b="1" dirty="0">
                <a:solidFill>
                  <a:srgbClr val="FF6600"/>
                </a:solidFill>
              </a:rPr>
              <a:t>ENT</a:t>
            </a:r>
          </a:p>
          <a:p>
            <a:pPr marL="0" lvl="0" indent="0" algn="l" rtl="0">
              <a:spcBef>
                <a:spcPts val="600"/>
              </a:spcBef>
              <a:spcAft>
                <a:spcPts val="0"/>
              </a:spcAft>
              <a:buNone/>
            </a:pPr>
            <a:endParaRPr lang="en-IN" sz="500" b="1" dirty="0">
              <a:solidFill>
                <a:srgbClr val="FF6600"/>
              </a:solidFill>
            </a:endParaRPr>
          </a:p>
          <a:p>
            <a:pPr marL="0" lvl="0" indent="0">
              <a:buNone/>
            </a:pPr>
            <a:r>
              <a:rPr lang="en-US" sz="1400" dirty="0"/>
              <a:t>Air pollution and climate change are closely related. It is one of the main contributors having great impact on day to day climate . Such climatic changes may have long term effects. We feel that Today’s youth can create innovative climate solutions and address these problems.</a:t>
            </a:r>
            <a:endParaRPr sz="1400" dirty="0"/>
          </a:p>
        </p:txBody>
      </p:sp>
      <p:sp>
        <p:nvSpPr>
          <p:cNvPr id="205" name="Google Shape;205;p16"/>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3</a:t>
            </a:fld>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sp>
        <p:nvSpPr>
          <p:cNvPr id="218" name="Google Shape;218;p18"/>
          <p:cNvSpPr txBox="1">
            <a:spLocks noGrp="1"/>
          </p:cNvSpPr>
          <p:nvPr>
            <p:ph type="ctrTitle"/>
          </p:nvPr>
        </p:nvSpPr>
        <p:spPr>
          <a:xfrm>
            <a:off x="2647900" y="1811950"/>
            <a:ext cx="3848100" cy="1159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IN" sz="6000" dirty="0"/>
              <a:t>OUR IDEA</a:t>
            </a:r>
            <a:endParaRPr sz="6000" dirty="0"/>
          </a:p>
        </p:txBody>
      </p:sp>
      <p:sp>
        <p:nvSpPr>
          <p:cNvPr id="219" name="Google Shape;219;p18"/>
          <p:cNvSpPr txBox="1">
            <a:spLocks noGrp="1"/>
          </p:cNvSpPr>
          <p:nvPr>
            <p:ph type="subTitle" idx="1"/>
          </p:nvPr>
        </p:nvSpPr>
        <p:spPr>
          <a:xfrm>
            <a:off x="2647900" y="2862371"/>
            <a:ext cx="3848100" cy="784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Let’s </a:t>
            </a:r>
            <a:r>
              <a:rPr lang="en-IN" dirty="0"/>
              <a:t>Get Started</a:t>
            </a:r>
            <a:endParaRPr dirty="0"/>
          </a:p>
        </p:txBody>
      </p:sp>
      <p:sp>
        <p:nvSpPr>
          <p:cNvPr id="220" name="Google Shape;220;p18"/>
          <p:cNvSpPr txBox="1">
            <a:spLocks noGrp="1"/>
          </p:cNvSpPr>
          <p:nvPr>
            <p:ph type="sldNum" idx="4294967295"/>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4</a:t>
            </a:fld>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37"/>
        <p:cNvGrpSpPr/>
        <p:nvPr/>
      </p:nvGrpSpPr>
      <p:grpSpPr>
        <a:xfrm>
          <a:off x="0" y="0"/>
          <a:ext cx="0" cy="0"/>
          <a:chOff x="0" y="0"/>
          <a:chExt cx="0" cy="0"/>
        </a:xfrm>
      </p:grpSpPr>
      <p:sp>
        <p:nvSpPr>
          <p:cNvPr id="238" name="Google Shape;238;p21"/>
          <p:cNvSpPr txBox="1">
            <a:spLocks noGrp="1"/>
          </p:cNvSpPr>
          <p:nvPr>
            <p:ph type="ctrTitle" idx="4294967295"/>
          </p:nvPr>
        </p:nvSpPr>
        <p:spPr>
          <a:xfrm>
            <a:off x="1509042" y="1201708"/>
            <a:ext cx="5501358" cy="1017668"/>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4800" dirty="0"/>
              <a:t>BIG</a:t>
            </a:r>
            <a:br>
              <a:rPr lang="en" sz="4800" dirty="0"/>
            </a:br>
            <a:r>
              <a:rPr lang="en" sz="4800" dirty="0"/>
              <a:t>CONCEPT</a:t>
            </a:r>
            <a:endParaRPr sz="4800" dirty="0"/>
          </a:p>
        </p:txBody>
      </p:sp>
      <p:sp>
        <p:nvSpPr>
          <p:cNvPr id="239" name="Google Shape;239;p21"/>
          <p:cNvSpPr txBox="1">
            <a:spLocks noGrp="1"/>
          </p:cNvSpPr>
          <p:nvPr>
            <p:ph type="subTitle" idx="4294967295"/>
          </p:nvPr>
        </p:nvSpPr>
        <p:spPr>
          <a:xfrm>
            <a:off x="1510579" y="2375989"/>
            <a:ext cx="5635200" cy="784800"/>
          </a:xfrm>
          <a:prstGeom prst="rect">
            <a:avLst/>
          </a:prstGeom>
        </p:spPr>
        <p:txBody>
          <a:bodyPr spcFirstLastPara="1" wrap="square" lIns="91425" tIns="91425" rIns="91425" bIns="91425" anchor="t" anchorCtr="0">
            <a:noAutofit/>
          </a:bodyPr>
          <a:lstStyle/>
          <a:p>
            <a:pPr marL="0" lvl="0" indent="0">
              <a:buNone/>
            </a:pPr>
            <a:r>
              <a:rPr lang="en-IN" sz="1800" dirty="0"/>
              <a:t>Heard of google Local guides? How they contribute to google maps about various places, and millions of people rely on their contributions to decide where to go and what to do. Similarly, we wish to create a platform for developing a community of local helpers who are concerned about the environment and take initiative to improve changing climatic conditions. </a:t>
            </a:r>
            <a:endParaRPr sz="1800" dirty="0"/>
          </a:p>
        </p:txBody>
      </p:sp>
      <p:sp>
        <p:nvSpPr>
          <p:cNvPr id="240" name="Google Shape;240;p21"/>
          <p:cNvSpPr/>
          <p:nvPr/>
        </p:nvSpPr>
        <p:spPr>
          <a:xfrm>
            <a:off x="5066647" y="717180"/>
            <a:ext cx="275621" cy="263172"/>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41" name="Google Shape;241;p21"/>
          <p:cNvGrpSpPr/>
          <p:nvPr/>
        </p:nvGrpSpPr>
        <p:grpSpPr>
          <a:xfrm>
            <a:off x="5424462" y="487507"/>
            <a:ext cx="1333298" cy="1333379"/>
            <a:chOff x="6654650" y="3665275"/>
            <a:chExt cx="409100" cy="409125"/>
          </a:xfrm>
        </p:grpSpPr>
        <p:sp>
          <p:nvSpPr>
            <p:cNvPr id="242" name="Google Shape;242;p21"/>
            <p:cNvSpPr/>
            <p:nvPr/>
          </p:nvSpPr>
          <p:spPr>
            <a:xfrm>
              <a:off x="6808525" y="3819150"/>
              <a:ext cx="211875" cy="211900"/>
            </a:xfrm>
            <a:custGeom>
              <a:avLst/>
              <a:gdLst/>
              <a:ahLst/>
              <a:cxnLst/>
              <a:rect l="l" t="t" r="r" b="b"/>
              <a:pathLst>
                <a:path w="8475" h="8476" extrusionOk="0">
                  <a:moveTo>
                    <a:pt x="8157" y="0"/>
                  </a:moveTo>
                  <a:lnTo>
                    <a:pt x="7327" y="1075"/>
                  </a:lnTo>
                  <a:lnTo>
                    <a:pt x="6399" y="2150"/>
                  </a:lnTo>
                  <a:lnTo>
                    <a:pt x="5422" y="3249"/>
                  </a:lnTo>
                  <a:lnTo>
                    <a:pt x="4347" y="4348"/>
                  </a:lnTo>
                  <a:lnTo>
                    <a:pt x="3248" y="5422"/>
                  </a:lnTo>
                  <a:lnTo>
                    <a:pt x="2149" y="6399"/>
                  </a:lnTo>
                  <a:lnTo>
                    <a:pt x="1075" y="7327"/>
                  </a:lnTo>
                  <a:lnTo>
                    <a:pt x="0" y="8158"/>
                  </a:lnTo>
                  <a:lnTo>
                    <a:pt x="440" y="8280"/>
                  </a:lnTo>
                  <a:lnTo>
                    <a:pt x="855" y="8377"/>
                  </a:lnTo>
                  <a:lnTo>
                    <a:pt x="1294" y="8426"/>
                  </a:lnTo>
                  <a:lnTo>
                    <a:pt x="1734" y="8475"/>
                  </a:lnTo>
                  <a:lnTo>
                    <a:pt x="2174" y="8475"/>
                  </a:lnTo>
                  <a:lnTo>
                    <a:pt x="2613" y="8451"/>
                  </a:lnTo>
                  <a:lnTo>
                    <a:pt x="3028" y="8402"/>
                  </a:lnTo>
                  <a:lnTo>
                    <a:pt x="3468" y="8304"/>
                  </a:lnTo>
                  <a:lnTo>
                    <a:pt x="3883" y="8207"/>
                  </a:lnTo>
                  <a:lnTo>
                    <a:pt x="4323" y="8060"/>
                  </a:lnTo>
                  <a:lnTo>
                    <a:pt x="4714" y="7889"/>
                  </a:lnTo>
                  <a:lnTo>
                    <a:pt x="5129" y="7694"/>
                  </a:lnTo>
                  <a:lnTo>
                    <a:pt x="5520" y="7449"/>
                  </a:lnTo>
                  <a:lnTo>
                    <a:pt x="5886" y="7205"/>
                  </a:lnTo>
                  <a:lnTo>
                    <a:pt x="6252" y="6912"/>
                  </a:lnTo>
                  <a:lnTo>
                    <a:pt x="6594" y="6595"/>
                  </a:lnTo>
                  <a:lnTo>
                    <a:pt x="6912" y="6253"/>
                  </a:lnTo>
                  <a:lnTo>
                    <a:pt x="7205" y="5886"/>
                  </a:lnTo>
                  <a:lnTo>
                    <a:pt x="7449" y="5520"/>
                  </a:lnTo>
                  <a:lnTo>
                    <a:pt x="7693" y="5129"/>
                  </a:lnTo>
                  <a:lnTo>
                    <a:pt x="7889" y="4714"/>
                  </a:lnTo>
                  <a:lnTo>
                    <a:pt x="8060" y="4323"/>
                  </a:lnTo>
                  <a:lnTo>
                    <a:pt x="8206" y="3884"/>
                  </a:lnTo>
                  <a:lnTo>
                    <a:pt x="8304" y="3468"/>
                  </a:lnTo>
                  <a:lnTo>
                    <a:pt x="8402" y="3029"/>
                  </a:lnTo>
                  <a:lnTo>
                    <a:pt x="8450" y="2614"/>
                  </a:lnTo>
                  <a:lnTo>
                    <a:pt x="8475" y="2174"/>
                  </a:lnTo>
                  <a:lnTo>
                    <a:pt x="8475" y="1734"/>
                  </a:lnTo>
                  <a:lnTo>
                    <a:pt x="8426" y="1295"/>
                  </a:lnTo>
                  <a:lnTo>
                    <a:pt x="8377" y="855"/>
                  </a:lnTo>
                  <a:lnTo>
                    <a:pt x="8279" y="440"/>
                  </a:lnTo>
                  <a:lnTo>
                    <a:pt x="8157" y="0"/>
                  </a:lnTo>
                  <a:close/>
                </a:path>
              </a:pathLst>
            </a:custGeom>
            <a:solidFill>
              <a:srgbClr val="669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1"/>
            <p:cNvSpPr/>
            <p:nvPr/>
          </p:nvSpPr>
          <p:spPr>
            <a:xfrm>
              <a:off x="6654650" y="3665275"/>
              <a:ext cx="409100" cy="409125"/>
            </a:xfrm>
            <a:custGeom>
              <a:avLst/>
              <a:gdLst/>
              <a:ahLst/>
              <a:cxnLst/>
              <a:rect l="l" t="t" r="r" b="b"/>
              <a:pathLst>
                <a:path w="16364" h="16365" extrusionOk="0">
                  <a:moveTo>
                    <a:pt x="13580" y="1686"/>
                  </a:moveTo>
                  <a:lnTo>
                    <a:pt x="13677" y="1735"/>
                  </a:lnTo>
                  <a:lnTo>
                    <a:pt x="13775" y="1759"/>
                  </a:lnTo>
                  <a:lnTo>
                    <a:pt x="13848" y="1832"/>
                  </a:lnTo>
                  <a:lnTo>
                    <a:pt x="13897" y="1906"/>
                  </a:lnTo>
                  <a:lnTo>
                    <a:pt x="13946" y="1979"/>
                  </a:lnTo>
                  <a:lnTo>
                    <a:pt x="13970" y="2077"/>
                  </a:lnTo>
                  <a:lnTo>
                    <a:pt x="13995" y="2174"/>
                  </a:lnTo>
                  <a:lnTo>
                    <a:pt x="13995" y="2419"/>
                  </a:lnTo>
                  <a:lnTo>
                    <a:pt x="13922" y="2687"/>
                  </a:lnTo>
                  <a:lnTo>
                    <a:pt x="13824" y="3029"/>
                  </a:lnTo>
                  <a:lnTo>
                    <a:pt x="13677" y="3371"/>
                  </a:lnTo>
                  <a:lnTo>
                    <a:pt x="13482" y="3762"/>
                  </a:lnTo>
                  <a:lnTo>
                    <a:pt x="13238" y="4177"/>
                  </a:lnTo>
                  <a:lnTo>
                    <a:pt x="12993" y="3908"/>
                  </a:lnTo>
                  <a:lnTo>
                    <a:pt x="12749" y="3615"/>
                  </a:lnTo>
                  <a:lnTo>
                    <a:pt x="12407" y="3298"/>
                  </a:lnTo>
                  <a:lnTo>
                    <a:pt x="12041" y="3029"/>
                  </a:lnTo>
                  <a:lnTo>
                    <a:pt x="11675" y="2761"/>
                  </a:lnTo>
                  <a:lnTo>
                    <a:pt x="11308" y="2541"/>
                  </a:lnTo>
                  <a:lnTo>
                    <a:pt x="11748" y="2272"/>
                  </a:lnTo>
                  <a:lnTo>
                    <a:pt x="12187" y="2052"/>
                  </a:lnTo>
                  <a:lnTo>
                    <a:pt x="12554" y="1881"/>
                  </a:lnTo>
                  <a:lnTo>
                    <a:pt x="12920" y="1759"/>
                  </a:lnTo>
                  <a:lnTo>
                    <a:pt x="13213" y="1686"/>
                  </a:lnTo>
                  <a:close/>
                  <a:moveTo>
                    <a:pt x="9721" y="3591"/>
                  </a:moveTo>
                  <a:lnTo>
                    <a:pt x="9794" y="3615"/>
                  </a:lnTo>
                  <a:lnTo>
                    <a:pt x="9916" y="3713"/>
                  </a:lnTo>
                  <a:lnTo>
                    <a:pt x="10014" y="3835"/>
                  </a:lnTo>
                  <a:lnTo>
                    <a:pt x="10038" y="3908"/>
                  </a:lnTo>
                  <a:lnTo>
                    <a:pt x="10038" y="3982"/>
                  </a:lnTo>
                  <a:lnTo>
                    <a:pt x="10038" y="4055"/>
                  </a:lnTo>
                  <a:lnTo>
                    <a:pt x="10014" y="4128"/>
                  </a:lnTo>
                  <a:lnTo>
                    <a:pt x="9916" y="4250"/>
                  </a:lnTo>
                  <a:lnTo>
                    <a:pt x="9794" y="4348"/>
                  </a:lnTo>
                  <a:lnTo>
                    <a:pt x="9721" y="4372"/>
                  </a:lnTo>
                  <a:lnTo>
                    <a:pt x="9574" y="4372"/>
                  </a:lnTo>
                  <a:lnTo>
                    <a:pt x="9501" y="4348"/>
                  </a:lnTo>
                  <a:lnTo>
                    <a:pt x="9379" y="4250"/>
                  </a:lnTo>
                  <a:lnTo>
                    <a:pt x="9281" y="4128"/>
                  </a:lnTo>
                  <a:lnTo>
                    <a:pt x="9257" y="4055"/>
                  </a:lnTo>
                  <a:lnTo>
                    <a:pt x="9257" y="3982"/>
                  </a:lnTo>
                  <a:lnTo>
                    <a:pt x="9257" y="3908"/>
                  </a:lnTo>
                  <a:lnTo>
                    <a:pt x="9281" y="3835"/>
                  </a:lnTo>
                  <a:lnTo>
                    <a:pt x="9379" y="3713"/>
                  </a:lnTo>
                  <a:lnTo>
                    <a:pt x="9501" y="3615"/>
                  </a:lnTo>
                  <a:lnTo>
                    <a:pt x="9574" y="3591"/>
                  </a:lnTo>
                  <a:close/>
                  <a:moveTo>
                    <a:pt x="8182" y="3322"/>
                  </a:moveTo>
                  <a:lnTo>
                    <a:pt x="8304" y="3347"/>
                  </a:lnTo>
                  <a:lnTo>
                    <a:pt x="8402" y="3371"/>
                  </a:lnTo>
                  <a:lnTo>
                    <a:pt x="8500" y="3420"/>
                  </a:lnTo>
                  <a:lnTo>
                    <a:pt x="8597" y="3493"/>
                  </a:lnTo>
                  <a:lnTo>
                    <a:pt x="8671" y="3591"/>
                  </a:lnTo>
                  <a:lnTo>
                    <a:pt x="8719" y="3689"/>
                  </a:lnTo>
                  <a:lnTo>
                    <a:pt x="8768" y="3786"/>
                  </a:lnTo>
                  <a:lnTo>
                    <a:pt x="8768" y="3908"/>
                  </a:lnTo>
                  <a:lnTo>
                    <a:pt x="8768" y="4031"/>
                  </a:lnTo>
                  <a:lnTo>
                    <a:pt x="8719" y="4153"/>
                  </a:lnTo>
                  <a:lnTo>
                    <a:pt x="8671" y="4250"/>
                  </a:lnTo>
                  <a:lnTo>
                    <a:pt x="8597" y="4324"/>
                  </a:lnTo>
                  <a:lnTo>
                    <a:pt x="8500" y="4397"/>
                  </a:lnTo>
                  <a:lnTo>
                    <a:pt x="8402" y="4446"/>
                  </a:lnTo>
                  <a:lnTo>
                    <a:pt x="8304" y="4495"/>
                  </a:lnTo>
                  <a:lnTo>
                    <a:pt x="8060" y="4495"/>
                  </a:lnTo>
                  <a:lnTo>
                    <a:pt x="7962" y="4446"/>
                  </a:lnTo>
                  <a:lnTo>
                    <a:pt x="7865" y="4397"/>
                  </a:lnTo>
                  <a:lnTo>
                    <a:pt x="7767" y="4324"/>
                  </a:lnTo>
                  <a:lnTo>
                    <a:pt x="7694" y="4250"/>
                  </a:lnTo>
                  <a:lnTo>
                    <a:pt x="7645" y="4153"/>
                  </a:lnTo>
                  <a:lnTo>
                    <a:pt x="7596" y="4031"/>
                  </a:lnTo>
                  <a:lnTo>
                    <a:pt x="7596" y="3908"/>
                  </a:lnTo>
                  <a:lnTo>
                    <a:pt x="7596" y="3786"/>
                  </a:lnTo>
                  <a:lnTo>
                    <a:pt x="7645" y="3689"/>
                  </a:lnTo>
                  <a:lnTo>
                    <a:pt x="7694" y="3591"/>
                  </a:lnTo>
                  <a:lnTo>
                    <a:pt x="7767" y="3493"/>
                  </a:lnTo>
                  <a:lnTo>
                    <a:pt x="7865" y="3420"/>
                  </a:lnTo>
                  <a:lnTo>
                    <a:pt x="7962" y="3371"/>
                  </a:lnTo>
                  <a:lnTo>
                    <a:pt x="8060" y="3347"/>
                  </a:lnTo>
                  <a:lnTo>
                    <a:pt x="8182" y="3322"/>
                  </a:lnTo>
                  <a:close/>
                  <a:moveTo>
                    <a:pt x="9086" y="4763"/>
                  </a:moveTo>
                  <a:lnTo>
                    <a:pt x="9159" y="4788"/>
                  </a:lnTo>
                  <a:lnTo>
                    <a:pt x="9281" y="4885"/>
                  </a:lnTo>
                  <a:lnTo>
                    <a:pt x="9354" y="5007"/>
                  </a:lnTo>
                  <a:lnTo>
                    <a:pt x="9379" y="5081"/>
                  </a:lnTo>
                  <a:lnTo>
                    <a:pt x="9379" y="5154"/>
                  </a:lnTo>
                  <a:lnTo>
                    <a:pt x="9379" y="5227"/>
                  </a:lnTo>
                  <a:lnTo>
                    <a:pt x="9354" y="5301"/>
                  </a:lnTo>
                  <a:lnTo>
                    <a:pt x="9281" y="5423"/>
                  </a:lnTo>
                  <a:lnTo>
                    <a:pt x="9159" y="5520"/>
                  </a:lnTo>
                  <a:lnTo>
                    <a:pt x="9086" y="5545"/>
                  </a:lnTo>
                  <a:lnTo>
                    <a:pt x="8915" y="5545"/>
                  </a:lnTo>
                  <a:lnTo>
                    <a:pt x="8842" y="5520"/>
                  </a:lnTo>
                  <a:lnTo>
                    <a:pt x="8719" y="5423"/>
                  </a:lnTo>
                  <a:lnTo>
                    <a:pt x="8646" y="5301"/>
                  </a:lnTo>
                  <a:lnTo>
                    <a:pt x="8622" y="5227"/>
                  </a:lnTo>
                  <a:lnTo>
                    <a:pt x="8597" y="5154"/>
                  </a:lnTo>
                  <a:lnTo>
                    <a:pt x="8622" y="5081"/>
                  </a:lnTo>
                  <a:lnTo>
                    <a:pt x="8646" y="5007"/>
                  </a:lnTo>
                  <a:lnTo>
                    <a:pt x="8719" y="4885"/>
                  </a:lnTo>
                  <a:lnTo>
                    <a:pt x="8842" y="4788"/>
                  </a:lnTo>
                  <a:lnTo>
                    <a:pt x="8915" y="4763"/>
                  </a:lnTo>
                  <a:close/>
                  <a:moveTo>
                    <a:pt x="2540" y="11309"/>
                  </a:moveTo>
                  <a:lnTo>
                    <a:pt x="2760" y="11675"/>
                  </a:lnTo>
                  <a:lnTo>
                    <a:pt x="3029" y="12041"/>
                  </a:lnTo>
                  <a:lnTo>
                    <a:pt x="3298" y="12408"/>
                  </a:lnTo>
                  <a:lnTo>
                    <a:pt x="3615" y="12750"/>
                  </a:lnTo>
                  <a:lnTo>
                    <a:pt x="3908" y="12994"/>
                  </a:lnTo>
                  <a:lnTo>
                    <a:pt x="4177" y="13238"/>
                  </a:lnTo>
                  <a:lnTo>
                    <a:pt x="3762" y="13482"/>
                  </a:lnTo>
                  <a:lnTo>
                    <a:pt x="3371" y="13678"/>
                  </a:lnTo>
                  <a:lnTo>
                    <a:pt x="3029" y="13824"/>
                  </a:lnTo>
                  <a:lnTo>
                    <a:pt x="2687" y="13922"/>
                  </a:lnTo>
                  <a:lnTo>
                    <a:pt x="2418" y="13995"/>
                  </a:lnTo>
                  <a:lnTo>
                    <a:pt x="2174" y="13995"/>
                  </a:lnTo>
                  <a:lnTo>
                    <a:pt x="2076" y="13971"/>
                  </a:lnTo>
                  <a:lnTo>
                    <a:pt x="1979" y="13946"/>
                  </a:lnTo>
                  <a:lnTo>
                    <a:pt x="1905" y="13897"/>
                  </a:lnTo>
                  <a:lnTo>
                    <a:pt x="1832" y="13849"/>
                  </a:lnTo>
                  <a:lnTo>
                    <a:pt x="1759" y="13775"/>
                  </a:lnTo>
                  <a:lnTo>
                    <a:pt x="1734" y="13678"/>
                  </a:lnTo>
                  <a:lnTo>
                    <a:pt x="1686" y="13580"/>
                  </a:lnTo>
                  <a:lnTo>
                    <a:pt x="1686" y="13482"/>
                  </a:lnTo>
                  <a:lnTo>
                    <a:pt x="1686" y="13214"/>
                  </a:lnTo>
                  <a:lnTo>
                    <a:pt x="1759" y="12921"/>
                  </a:lnTo>
                  <a:lnTo>
                    <a:pt x="1881" y="12554"/>
                  </a:lnTo>
                  <a:lnTo>
                    <a:pt x="2052" y="12188"/>
                  </a:lnTo>
                  <a:lnTo>
                    <a:pt x="2272" y="11748"/>
                  </a:lnTo>
                  <a:lnTo>
                    <a:pt x="2540" y="11309"/>
                  </a:lnTo>
                  <a:close/>
                  <a:moveTo>
                    <a:pt x="15362" y="1"/>
                  </a:moveTo>
                  <a:lnTo>
                    <a:pt x="15094" y="25"/>
                  </a:lnTo>
                  <a:lnTo>
                    <a:pt x="14801" y="74"/>
                  </a:lnTo>
                  <a:lnTo>
                    <a:pt x="14483" y="172"/>
                  </a:lnTo>
                  <a:lnTo>
                    <a:pt x="14141" y="294"/>
                  </a:lnTo>
                  <a:lnTo>
                    <a:pt x="13775" y="440"/>
                  </a:lnTo>
                  <a:lnTo>
                    <a:pt x="13384" y="611"/>
                  </a:lnTo>
                  <a:lnTo>
                    <a:pt x="12993" y="831"/>
                  </a:lnTo>
                  <a:lnTo>
                    <a:pt x="12578" y="1051"/>
                  </a:lnTo>
                  <a:lnTo>
                    <a:pt x="11699" y="1613"/>
                  </a:lnTo>
                  <a:lnTo>
                    <a:pt x="10747" y="2272"/>
                  </a:lnTo>
                  <a:lnTo>
                    <a:pt x="10307" y="2101"/>
                  </a:lnTo>
                  <a:lnTo>
                    <a:pt x="9843" y="1955"/>
                  </a:lnTo>
                  <a:lnTo>
                    <a:pt x="9379" y="1857"/>
                  </a:lnTo>
                  <a:lnTo>
                    <a:pt x="8915" y="1784"/>
                  </a:lnTo>
                  <a:lnTo>
                    <a:pt x="8451" y="1735"/>
                  </a:lnTo>
                  <a:lnTo>
                    <a:pt x="7962" y="1735"/>
                  </a:lnTo>
                  <a:lnTo>
                    <a:pt x="7498" y="1784"/>
                  </a:lnTo>
                  <a:lnTo>
                    <a:pt x="7034" y="1832"/>
                  </a:lnTo>
                  <a:lnTo>
                    <a:pt x="6570" y="1930"/>
                  </a:lnTo>
                  <a:lnTo>
                    <a:pt x="6106" y="2077"/>
                  </a:lnTo>
                  <a:lnTo>
                    <a:pt x="5667" y="2248"/>
                  </a:lnTo>
                  <a:lnTo>
                    <a:pt x="5227" y="2443"/>
                  </a:lnTo>
                  <a:lnTo>
                    <a:pt x="4787" y="2687"/>
                  </a:lnTo>
                  <a:lnTo>
                    <a:pt x="4397" y="2980"/>
                  </a:lnTo>
                  <a:lnTo>
                    <a:pt x="4006" y="3273"/>
                  </a:lnTo>
                  <a:lnTo>
                    <a:pt x="3615" y="3615"/>
                  </a:lnTo>
                  <a:lnTo>
                    <a:pt x="3273" y="4006"/>
                  </a:lnTo>
                  <a:lnTo>
                    <a:pt x="2980" y="4397"/>
                  </a:lnTo>
                  <a:lnTo>
                    <a:pt x="2687" y="4788"/>
                  </a:lnTo>
                  <a:lnTo>
                    <a:pt x="2443" y="5227"/>
                  </a:lnTo>
                  <a:lnTo>
                    <a:pt x="2247" y="5667"/>
                  </a:lnTo>
                  <a:lnTo>
                    <a:pt x="2076" y="6107"/>
                  </a:lnTo>
                  <a:lnTo>
                    <a:pt x="1930" y="6571"/>
                  </a:lnTo>
                  <a:lnTo>
                    <a:pt x="1832" y="7035"/>
                  </a:lnTo>
                  <a:lnTo>
                    <a:pt x="1783" y="7499"/>
                  </a:lnTo>
                  <a:lnTo>
                    <a:pt x="1734" y="7963"/>
                  </a:lnTo>
                  <a:lnTo>
                    <a:pt x="1734" y="8451"/>
                  </a:lnTo>
                  <a:lnTo>
                    <a:pt x="1783" y="8915"/>
                  </a:lnTo>
                  <a:lnTo>
                    <a:pt x="1857" y="9379"/>
                  </a:lnTo>
                  <a:lnTo>
                    <a:pt x="1954" y="9843"/>
                  </a:lnTo>
                  <a:lnTo>
                    <a:pt x="2101" y="10307"/>
                  </a:lnTo>
                  <a:lnTo>
                    <a:pt x="2272" y="10747"/>
                  </a:lnTo>
                  <a:lnTo>
                    <a:pt x="1612" y="11699"/>
                  </a:lnTo>
                  <a:lnTo>
                    <a:pt x="1051" y="12579"/>
                  </a:lnTo>
                  <a:lnTo>
                    <a:pt x="831" y="12994"/>
                  </a:lnTo>
                  <a:lnTo>
                    <a:pt x="611" y="13385"/>
                  </a:lnTo>
                  <a:lnTo>
                    <a:pt x="440" y="13775"/>
                  </a:lnTo>
                  <a:lnTo>
                    <a:pt x="293" y="14142"/>
                  </a:lnTo>
                  <a:lnTo>
                    <a:pt x="171" y="14484"/>
                  </a:lnTo>
                  <a:lnTo>
                    <a:pt x="74" y="14801"/>
                  </a:lnTo>
                  <a:lnTo>
                    <a:pt x="25" y="15094"/>
                  </a:lnTo>
                  <a:lnTo>
                    <a:pt x="0" y="15363"/>
                  </a:lnTo>
                  <a:lnTo>
                    <a:pt x="0" y="15583"/>
                  </a:lnTo>
                  <a:lnTo>
                    <a:pt x="49" y="15802"/>
                  </a:lnTo>
                  <a:lnTo>
                    <a:pt x="123" y="15973"/>
                  </a:lnTo>
                  <a:lnTo>
                    <a:pt x="245" y="16120"/>
                  </a:lnTo>
                  <a:lnTo>
                    <a:pt x="342" y="16218"/>
                  </a:lnTo>
                  <a:lnTo>
                    <a:pt x="489" y="16291"/>
                  </a:lnTo>
                  <a:lnTo>
                    <a:pt x="635" y="16340"/>
                  </a:lnTo>
                  <a:lnTo>
                    <a:pt x="806" y="16364"/>
                  </a:lnTo>
                  <a:lnTo>
                    <a:pt x="1173" y="16364"/>
                  </a:lnTo>
                  <a:lnTo>
                    <a:pt x="1393" y="16315"/>
                  </a:lnTo>
                  <a:lnTo>
                    <a:pt x="1637" y="16267"/>
                  </a:lnTo>
                  <a:lnTo>
                    <a:pt x="2150" y="16120"/>
                  </a:lnTo>
                  <a:lnTo>
                    <a:pt x="2711" y="15876"/>
                  </a:lnTo>
                  <a:lnTo>
                    <a:pt x="3322" y="15583"/>
                  </a:lnTo>
                  <a:lnTo>
                    <a:pt x="3957" y="15192"/>
                  </a:lnTo>
                  <a:lnTo>
                    <a:pt x="4665" y="14752"/>
                  </a:lnTo>
                  <a:lnTo>
                    <a:pt x="5373" y="14264"/>
                  </a:lnTo>
                  <a:lnTo>
                    <a:pt x="6131" y="13702"/>
                  </a:lnTo>
                  <a:lnTo>
                    <a:pt x="6912" y="13092"/>
                  </a:lnTo>
                  <a:lnTo>
                    <a:pt x="7718" y="12432"/>
                  </a:lnTo>
                  <a:lnTo>
                    <a:pt x="8524" y="11724"/>
                  </a:lnTo>
                  <a:lnTo>
                    <a:pt x="9330" y="10967"/>
                  </a:lnTo>
                  <a:lnTo>
                    <a:pt x="10160" y="10161"/>
                  </a:lnTo>
                  <a:lnTo>
                    <a:pt x="10966" y="9330"/>
                  </a:lnTo>
                  <a:lnTo>
                    <a:pt x="11723" y="8524"/>
                  </a:lnTo>
                  <a:lnTo>
                    <a:pt x="12432" y="7718"/>
                  </a:lnTo>
                  <a:lnTo>
                    <a:pt x="13091" y="6912"/>
                  </a:lnTo>
                  <a:lnTo>
                    <a:pt x="13702" y="6131"/>
                  </a:lnTo>
                  <a:lnTo>
                    <a:pt x="14263" y="5374"/>
                  </a:lnTo>
                  <a:lnTo>
                    <a:pt x="14752" y="4666"/>
                  </a:lnTo>
                  <a:lnTo>
                    <a:pt x="15192" y="3957"/>
                  </a:lnTo>
                  <a:lnTo>
                    <a:pt x="15582" y="3322"/>
                  </a:lnTo>
                  <a:lnTo>
                    <a:pt x="15875" y="2712"/>
                  </a:lnTo>
                  <a:lnTo>
                    <a:pt x="16120" y="2150"/>
                  </a:lnTo>
                  <a:lnTo>
                    <a:pt x="16266" y="1637"/>
                  </a:lnTo>
                  <a:lnTo>
                    <a:pt x="16315" y="1393"/>
                  </a:lnTo>
                  <a:lnTo>
                    <a:pt x="16364" y="1173"/>
                  </a:lnTo>
                  <a:lnTo>
                    <a:pt x="16364" y="978"/>
                  </a:lnTo>
                  <a:lnTo>
                    <a:pt x="16364" y="807"/>
                  </a:lnTo>
                  <a:lnTo>
                    <a:pt x="16339" y="636"/>
                  </a:lnTo>
                  <a:lnTo>
                    <a:pt x="16291" y="489"/>
                  </a:lnTo>
                  <a:lnTo>
                    <a:pt x="16217" y="343"/>
                  </a:lnTo>
                  <a:lnTo>
                    <a:pt x="16120" y="245"/>
                  </a:lnTo>
                  <a:lnTo>
                    <a:pt x="15973" y="123"/>
                  </a:lnTo>
                  <a:lnTo>
                    <a:pt x="15802" y="50"/>
                  </a:lnTo>
                  <a:lnTo>
                    <a:pt x="15582" y="1"/>
                  </a:lnTo>
                  <a:close/>
                </a:path>
              </a:pathLst>
            </a:custGeom>
            <a:solidFill>
              <a:srgbClr val="6699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 name="Google Shape;244;p21"/>
          <p:cNvGrpSpPr/>
          <p:nvPr/>
        </p:nvGrpSpPr>
        <p:grpSpPr>
          <a:xfrm>
            <a:off x="4582487" y="1550340"/>
            <a:ext cx="484172" cy="484200"/>
            <a:chOff x="570875" y="4322250"/>
            <a:chExt cx="443300" cy="443325"/>
          </a:xfrm>
        </p:grpSpPr>
        <p:sp>
          <p:nvSpPr>
            <p:cNvPr id="245" name="Google Shape;245;p21"/>
            <p:cNvSpPr/>
            <p:nvPr/>
          </p:nvSpPr>
          <p:spPr>
            <a:xfrm>
              <a:off x="570875" y="4322250"/>
              <a:ext cx="443300" cy="443325"/>
            </a:xfrm>
            <a:custGeom>
              <a:avLst/>
              <a:gdLst/>
              <a:ahLst/>
              <a:cxnLst/>
              <a:rect l="l" t="t" r="r" b="b"/>
              <a:pathLst>
                <a:path w="17732" h="17733" extrusionOk="0">
                  <a:moveTo>
                    <a:pt x="13091" y="2712"/>
                  </a:moveTo>
                  <a:lnTo>
                    <a:pt x="13286" y="2736"/>
                  </a:lnTo>
                  <a:lnTo>
                    <a:pt x="13506" y="2785"/>
                  </a:lnTo>
                  <a:lnTo>
                    <a:pt x="13702" y="2858"/>
                  </a:lnTo>
                  <a:lnTo>
                    <a:pt x="13873" y="2956"/>
                  </a:lnTo>
                  <a:lnTo>
                    <a:pt x="14068" y="3054"/>
                  </a:lnTo>
                  <a:lnTo>
                    <a:pt x="14239" y="3176"/>
                  </a:lnTo>
                  <a:lnTo>
                    <a:pt x="14410" y="3323"/>
                  </a:lnTo>
                  <a:lnTo>
                    <a:pt x="14556" y="3493"/>
                  </a:lnTo>
                  <a:lnTo>
                    <a:pt x="14679" y="3664"/>
                  </a:lnTo>
                  <a:lnTo>
                    <a:pt x="14776" y="3860"/>
                  </a:lnTo>
                  <a:lnTo>
                    <a:pt x="14874" y="4031"/>
                  </a:lnTo>
                  <a:lnTo>
                    <a:pt x="14947" y="4226"/>
                  </a:lnTo>
                  <a:lnTo>
                    <a:pt x="14996" y="4446"/>
                  </a:lnTo>
                  <a:lnTo>
                    <a:pt x="15021" y="4641"/>
                  </a:lnTo>
                  <a:lnTo>
                    <a:pt x="15021" y="4861"/>
                  </a:lnTo>
                  <a:lnTo>
                    <a:pt x="15021" y="5057"/>
                  </a:lnTo>
                  <a:lnTo>
                    <a:pt x="14996" y="5252"/>
                  </a:lnTo>
                  <a:lnTo>
                    <a:pt x="14947" y="5472"/>
                  </a:lnTo>
                  <a:lnTo>
                    <a:pt x="14874" y="5667"/>
                  </a:lnTo>
                  <a:lnTo>
                    <a:pt x="14776" y="5838"/>
                  </a:lnTo>
                  <a:lnTo>
                    <a:pt x="14679" y="6033"/>
                  </a:lnTo>
                  <a:lnTo>
                    <a:pt x="14556" y="6204"/>
                  </a:lnTo>
                  <a:lnTo>
                    <a:pt x="14410" y="6375"/>
                  </a:lnTo>
                  <a:lnTo>
                    <a:pt x="13433" y="7328"/>
                  </a:lnTo>
                  <a:lnTo>
                    <a:pt x="13311" y="7426"/>
                  </a:lnTo>
                  <a:lnTo>
                    <a:pt x="13189" y="7499"/>
                  </a:lnTo>
                  <a:lnTo>
                    <a:pt x="13042" y="7548"/>
                  </a:lnTo>
                  <a:lnTo>
                    <a:pt x="12871" y="7572"/>
                  </a:lnTo>
                  <a:lnTo>
                    <a:pt x="12725" y="7548"/>
                  </a:lnTo>
                  <a:lnTo>
                    <a:pt x="12578" y="7499"/>
                  </a:lnTo>
                  <a:lnTo>
                    <a:pt x="12456" y="7426"/>
                  </a:lnTo>
                  <a:lnTo>
                    <a:pt x="12334" y="7328"/>
                  </a:lnTo>
                  <a:lnTo>
                    <a:pt x="10405" y="5398"/>
                  </a:lnTo>
                  <a:lnTo>
                    <a:pt x="10307" y="5276"/>
                  </a:lnTo>
                  <a:lnTo>
                    <a:pt x="10234" y="5154"/>
                  </a:lnTo>
                  <a:lnTo>
                    <a:pt x="10185" y="5008"/>
                  </a:lnTo>
                  <a:lnTo>
                    <a:pt x="10160" y="4861"/>
                  </a:lnTo>
                  <a:lnTo>
                    <a:pt x="10185" y="4690"/>
                  </a:lnTo>
                  <a:lnTo>
                    <a:pt x="10234" y="4544"/>
                  </a:lnTo>
                  <a:lnTo>
                    <a:pt x="10307" y="4422"/>
                  </a:lnTo>
                  <a:lnTo>
                    <a:pt x="10405" y="4299"/>
                  </a:lnTo>
                  <a:lnTo>
                    <a:pt x="11357" y="3323"/>
                  </a:lnTo>
                  <a:lnTo>
                    <a:pt x="11528" y="3176"/>
                  </a:lnTo>
                  <a:lnTo>
                    <a:pt x="11699" y="3054"/>
                  </a:lnTo>
                  <a:lnTo>
                    <a:pt x="11894" y="2956"/>
                  </a:lnTo>
                  <a:lnTo>
                    <a:pt x="12065" y="2858"/>
                  </a:lnTo>
                  <a:lnTo>
                    <a:pt x="12261" y="2785"/>
                  </a:lnTo>
                  <a:lnTo>
                    <a:pt x="12481" y="2736"/>
                  </a:lnTo>
                  <a:lnTo>
                    <a:pt x="12676" y="2712"/>
                  </a:lnTo>
                  <a:close/>
                  <a:moveTo>
                    <a:pt x="8377" y="8867"/>
                  </a:moveTo>
                  <a:lnTo>
                    <a:pt x="8475" y="8891"/>
                  </a:lnTo>
                  <a:lnTo>
                    <a:pt x="8548" y="8915"/>
                  </a:lnTo>
                  <a:lnTo>
                    <a:pt x="8646" y="8964"/>
                  </a:lnTo>
                  <a:lnTo>
                    <a:pt x="8719" y="9013"/>
                  </a:lnTo>
                  <a:lnTo>
                    <a:pt x="8768" y="9086"/>
                  </a:lnTo>
                  <a:lnTo>
                    <a:pt x="8817" y="9184"/>
                  </a:lnTo>
                  <a:lnTo>
                    <a:pt x="8841" y="9257"/>
                  </a:lnTo>
                  <a:lnTo>
                    <a:pt x="8866" y="9355"/>
                  </a:lnTo>
                  <a:lnTo>
                    <a:pt x="8841" y="9453"/>
                  </a:lnTo>
                  <a:lnTo>
                    <a:pt x="8817" y="9550"/>
                  </a:lnTo>
                  <a:lnTo>
                    <a:pt x="8768" y="9624"/>
                  </a:lnTo>
                  <a:lnTo>
                    <a:pt x="8719" y="9697"/>
                  </a:lnTo>
                  <a:lnTo>
                    <a:pt x="6179" y="12237"/>
                  </a:lnTo>
                  <a:lnTo>
                    <a:pt x="6106" y="12310"/>
                  </a:lnTo>
                  <a:lnTo>
                    <a:pt x="6033" y="12359"/>
                  </a:lnTo>
                  <a:lnTo>
                    <a:pt x="5935" y="12383"/>
                  </a:lnTo>
                  <a:lnTo>
                    <a:pt x="5740" y="12383"/>
                  </a:lnTo>
                  <a:lnTo>
                    <a:pt x="5642" y="12359"/>
                  </a:lnTo>
                  <a:lnTo>
                    <a:pt x="5569" y="12310"/>
                  </a:lnTo>
                  <a:lnTo>
                    <a:pt x="5496" y="12237"/>
                  </a:lnTo>
                  <a:lnTo>
                    <a:pt x="5422" y="12164"/>
                  </a:lnTo>
                  <a:lnTo>
                    <a:pt x="5373" y="12090"/>
                  </a:lnTo>
                  <a:lnTo>
                    <a:pt x="5349" y="11993"/>
                  </a:lnTo>
                  <a:lnTo>
                    <a:pt x="5349" y="11895"/>
                  </a:lnTo>
                  <a:lnTo>
                    <a:pt x="5349" y="11797"/>
                  </a:lnTo>
                  <a:lnTo>
                    <a:pt x="5373" y="11700"/>
                  </a:lnTo>
                  <a:lnTo>
                    <a:pt x="5422" y="11626"/>
                  </a:lnTo>
                  <a:lnTo>
                    <a:pt x="5496" y="11553"/>
                  </a:lnTo>
                  <a:lnTo>
                    <a:pt x="8036" y="9013"/>
                  </a:lnTo>
                  <a:lnTo>
                    <a:pt x="8109" y="8964"/>
                  </a:lnTo>
                  <a:lnTo>
                    <a:pt x="8182" y="8915"/>
                  </a:lnTo>
                  <a:lnTo>
                    <a:pt x="8280" y="8891"/>
                  </a:lnTo>
                  <a:lnTo>
                    <a:pt x="8377" y="8867"/>
                  </a:lnTo>
                  <a:close/>
                  <a:moveTo>
                    <a:pt x="14825" y="1"/>
                  </a:moveTo>
                  <a:lnTo>
                    <a:pt x="14288" y="25"/>
                  </a:lnTo>
                  <a:lnTo>
                    <a:pt x="13751" y="50"/>
                  </a:lnTo>
                  <a:lnTo>
                    <a:pt x="13213" y="123"/>
                  </a:lnTo>
                  <a:lnTo>
                    <a:pt x="12676" y="245"/>
                  </a:lnTo>
                  <a:lnTo>
                    <a:pt x="12163" y="367"/>
                  </a:lnTo>
                  <a:lnTo>
                    <a:pt x="11675" y="538"/>
                  </a:lnTo>
                  <a:lnTo>
                    <a:pt x="11235" y="758"/>
                  </a:lnTo>
                  <a:lnTo>
                    <a:pt x="11015" y="856"/>
                  </a:lnTo>
                  <a:lnTo>
                    <a:pt x="10844" y="1002"/>
                  </a:lnTo>
                  <a:lnTo>
                    <a:pt x="10649" y="1124"/>
                  </a:lnTo>
                  <a:lnTo>
                    <a:pt x="10502" y="1271"/>
                  </a:lnTo>
                  <a:lnTo>
                    <a:pt x="5544" y="6229"/>
                  </a:lnTo>
                  <a:lnTo>
                    <a:pt x="391" y="6229"/>
                  </a:lnTo>
                  <a:lnTo>
                    <a:pt x="245" y="6253"/>
                  </a:lnTo>
                  <a:lnTo>
                    <a:pt x="147" y="6278"/>
                  </a:lnTo>
                  <a:lnTo>
                    <a:pt x="49" y="6327"/>
                  </a:lnTo>
                  <a:lnTo>
                    <a:pt x="0" y="6400"/>
                  </a:lnTo>
                  <a:lnTo>
                    <a:pt x="0" y="6473"/>
                  </a:lnTo>
                  <a:lnTo>
                    <a:pt x="25" y="6571"/>
                  </a:lnTo>
                  <a:lnTo>
                    <a:pt x="74" y="6668"/>
                  </a:lnTo>
                  <a:lnTo>
                    <a:pt x="171" y="6791"/>
                  </a:lnTo>
                  <a:lnTo>
                    <a:pt x="2589" y="9184"/>
                  </a:lnTo>
                  <a:lnTo>
                    <a:pt x="2272" y="9502"/>
                  </a:lnTo>
                  <a:lnTo>
                    <a:pt x="953" y="9746"/>
                  </a:lnTo>
                  <a:lnTo>
                    <a:pt x="806" y="9795"/>
                  </a:lnTo>
                  <a:lnTo>
                    <a:pt x="684" y="9843"/>
                  </a:lnTo>
                  <a:lnTo>
                    <a:pt x="611" y="9941"/>
                  </a:lnTo>
                  <a:lnTo>
                    <a:pt x="562" y="10014"/>
                  </a:lnTo>
                  <a:lnTo>
                    <a:pt x="562" y="10112"/>
                  </a:lnTo>
                  <a:lnTo>
                    <a:pt x="586" y="10234"/>
                  </a:lnTo>
                  <a:lnTo>
                    <a:pt x="635" y="10332"/>
                  </a:lnTo>
                  <a:lnTo>
                    <a:pt x="733" y="10454"/>
                  </a:lnTo>
                  <a:lnTo>
                    <a:pt x="7278" y="16999"/>
                  </a:lnTo>
                  <a:lnTo>
                    <a:pt x="7401" y="17097"/>
                  </a:lnTo>
                  <a:lnTo>
                    <a:pt x="7498" y="17146"/>
                  </a:lnTo>
                  <a:lnTo>
                    <a:pt x="7620" y="17170"/>
                  </a:lnTo>
                  <a:lnTo>
                    <a:pt x="7718" y="17170"/>
                  </a:lnTo>
                  <a:lnTo>
                    <a:pt x="7791" y="17122"/>
                  </a:lnTo>
                  <a:lnTo>
                    <a:pt x="7889" y="17048"/>
                  </a:lnTo>
                  <a:lnTo>
                    <a:pt x="7938" y="16926"/>
                  </a:lnTo>
                  <a:lnTo>
                    <a:pt x="7987" y="16780"/>
                  </a:lnTo>
                  <a:lnTo>
                    <a:pt x="8231" y="15461"/>
                  </a:lnTo>
                  <a:lnTo>
                    <a:pt x="8548" y="15143"/>
                  </a:lnTo>
                  <a:lnTo>
                    <a:pt x="10942" y="17561"/>
                  </a:lnTo>
                  <a:lnTo>
                    <a:pt x="11064" y="17659"/>
                  </a:lnTo>
                  <a:lnTo>
                    <a:pt x="11162" y="17708"/>
                  </a:lnTo>
                  <a:lnTo>
                    <a:pt x="11259" y="17732"/>
                  </a:lnTo>
                  <a:lnTo>
                    <a:pt x="11333" y="17732"/>
                  </a:lnTo>
                  <a:lnTo>
                    <a:pt x="11406" y="17683"/>
                  </a:lnTo>
                  <a:lnTo>
                    <a:pt x="11455" y="17586"/>
                  </a:lnTo>
                  <a:lnTo>
                    <a:pt x="11479" y="17488"/>
                  </a:lnTo>
                  <a:lnTo>
                    <a:pt x="11504" y="17341"/>
                  </a:lnTo>
                  <a:lnTo>
                    <a:pt x="11504" y="12188"/>
                  </a:lnTo>
                  <a:lnTo>
                    <a:pt x="16461" y="7230"/>
                  </a:lnTo>
                  <a:lnTo>
                    <a:pt x="16608" y="7084"/>
                  </a:lnTo>
                  <a:lnTo>
                    <a:pt x="16730" y="6888"/>
                  </a:lnTo>
                  <a:lnTo>
                    <a:pt x="16877" y="6693"/>
                  </a:lnTo>
                  <a:lnTo>
                    <a:pt x="16974" y="6498"/>
                  </a:lnTo>
                  <a:lnTo>
                    <a:pt x="17194" y="6058"/>
                  </a:lnTo>
                  <a:lnTo>
                    <a:pt x="17365" y="5569"/>
                  </a:lnTo>
                  <a:lnTo>
                    <a:pt x="17487" y="5057"/>
                  </a:lnTo>
                  <a:lnTo>
                    <a:pt x="17609" y="4519"/>
                  </a:lnTo>
                  <a:lnTo>
                    <a:pt x="17683" y="3982"/>
                  </a:lnTo>
                  <a:lnTo>
                    <a:pt x="17707" y="3445"/>
                  </a:lnTo>
                  <a:lnTo>
                    <a:pt x="17731" y="2907"/>
                  </a:lnTo>
                  <a:lnTo>
                    <a:pt x="17731" y="2419"/>
                  </a:lnTo>
                  <a:lnTo>
                    <a:pt x="17707" y="1955"/>
                  </a:lnTo>
                  <a:lnTo>
                    <a:pt x="17658" y="1515"/>
                  </a:lnTo>
                  <a:lnTo>
                    <a:pt x="17585" y="1149"/>
                  </a:lnTo>
                  <a:lnTo>
                    <a:pt x="17512" y="831"/>
                  </a:lnTo>
                  <a:lnTo>
                    <a:pt x="17414" y="587"/>
                  </a:lnTo>
                  <a:lnTo>
                    <a:pt x="17341" y="489"/>
                  </a:lnTo>
                  <a:lnTo>
                    <a:pt x="17292" y="441"/>
                  </a:lnTo>
                  <a:lnTo>
                    <a:pt x="17243" y="392"/>
                  </a:lnTo>
                  <a:lnTo>
                    <a:pt x="17145" y="318"/>
                  </a:lnTo>
                  <a:lnTo>
                    <a:pt x="16901" y="221"/>
                  </a:lnTo>
                  <a:lnTo>
                    <a:pt x="16584" y="148"/>
                  </a:lnTo>
                  <a:lnTo>
                    <a:pt x="16217" y="74"/>
                  </a:lnTo>
                  <a:lnTo>
                    <a:pt x="15778" y="25"/>
                  </a:lnTo>
                  <a:lnTo>
                    <a:pt x="15314" y="1"/>
                  </a:lnTo>
                  <a:close/>
                </a:path>
              </a:pathLst>
            </a:custGeom>
            <a:solidFill>
              <a:srgbClr val="FF00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1"/>
            <p:cNvSpPr/>
            <p:nvPr/>
          </p:nvSpPr>
          <p:spPr>
            <a:xfrm>
              <a:off x="597725" y="4665400"/>
              <a:ext cx="73300" cy="73300"/>
            </a:xfrm>
            <a:custGeom>
              <a:avLst/>
              <a:gdLst/>
              <a:ahLst/>
              <a:cxnLst/>
              <a:rect l="l" t="t" r="r" b="b"/>
              <a:pathLst>
                <a:path w="2932" h="2932" extrusionOk="0">
                  <a:moveTo>
                    <a:pt x="2028" y="1"/>
                  </a:moveTo>
                  <a:lnTo>
                    <a:pt x="1857" y="25"/>
                  </a:lnTo>
                  <a:lnTo>
                    <a:pt x="1686" y="74"/>
                  </a:lnTo>
                  <a:lnTo>
                    <a:pt x="1515" y="147"/>
                  </a:lnTo>
                  <a:lnTo>
                    <a:pt x="1369" y="269"/>
                  </a:lnTo>
                  <a:lnTo>
                    <a:pt x="1222" y="489"/>
                  </a:lnTo>
                  <a:lnTo>
                    <a:pt x="1002" y="831"/>
                  </a:lnTo>
                  <a:lnTo>
                    <a:pt x="563" y="1735"/>
                  </a:lnTo>
                  <a:lnTo>
                    <a:pt x="172" y="2565"/>
                  </a:lnTo>
                  <a:lnTo>
                    <a:pt x="1" y="2932"/>
                  </a:lnTo>
                  <a:lnTo>
                    <a:pt x="1" y="2932"/>
                  </a:lnTo>
                  <a:lnTo>
                    <a:pt x="367" y="2761"/>
                  </a:lnTo>
                  <a:lnTo>
                    <a:pt x="1198" y="2370"/>
                  </a:lnTo>
                  <a:lnTo>
                    <a:pt x="2101" y="1930"/>
                  </a:lnTo>
                  <a:lnTo>
                    <a:pt x="2443" y="1710"/>
                  </a:lnTo>
                  <a:lnTo>
                    <a:pt x="2663" y="1564"/>
                  </a:lnTo>
                  <a:lnTo>
                    <a:pt x="2785" y="1417"/>
                  </a:lnTo>
                  <a:lnTo>
                    <a:pt x="2858" y="1246"/>
                  </a:lnTo>
                  <a:lnTo>
                    <a:pt x="2907" y="1075"/>
                  </a:lnTo>
                  <a:lnTo>
                    <a:pt x="2932" y="904"/>
                  </a:lnTo>
                  <a:lnTo>
                    <a:pt x="2907" y="733"/>
                  </a:lnTo>
                  <a:lnTo>
                    <a:pt x="2858" y="562"/>
                  </a:lnTo>
                  <a:lnTo>
                    <a:pt x="2785" y="416"/>
                  </a:lnTo>
                  <a:lnTo>
                    <a:pt x="2663" y="269"/>
                  </a:lnTo>
                  <a:lnTo>
                    <a:pt x="2517" y="147"/>
                  </a:lnTo>
                  <a:lnTo>
                    <a:pt x="2370" y="74"/>
                  </a:lnTo>
                  <a:lnTo>
                    <a:pt x="2199" y="25"/>
                  </a:lnTo>
                  <a:lnTo>
                    <a:pt x="2028" y="1"/>
                  </a:lnTo>
                  <a:close/>
                </a:path>
              </a:pathLst>
            </a:custGeom>
            <a:solidFill>
              <a:srgbClr val="FF00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1"/>
            <p:cNvSpPr/>
            <p:nvPr/>
          </p:nvSpPr>
          <p:spPr>
            <a:xfrm>
              <a:off x="654525" y="4708150"/>
              <a:ext cx="47025" cy="47025"/>
            </a:xfrm>
            <a:custGeom>
              <a:avLst/>
              <a:gdLst/>
              <a:ahLst/>
              <a:cxnLst/>
              <a:rect l="l" t="t" r="r" b="b"/>
              <a:pathLst>
                <a:path w="1881" h="1881" extrusionOk="0">
                  <a:moveTo>
                    <a:pt x="1124" y="0"/>
                  </a:moveTo>
                  <a:lnTo>
                    <a:pt x="977" y="25"/>
                  </a:lnTo>
                  <a:lnTo>
                    <a:pt x="831" y="74"/>
                  </a:lnTo>
                  <a:lnTo>
                    <a:pt x="709" y="147"/>
                  </a:lnTo>
                  <a:lnTo>
                    <a:pt x="586" y="245"/>
                  </a:lnTo>
                  <a:lnTo>
                    <a:pt x="464" y="391"/>
                  </a:lnTo>
                  <a:lnTo>
                    <a:pt x="367" y="611"/>
                  </a:lnTo>
                  <a:lnTo>
                    <a:pt x="269" y="880"/>
                  </a:lnTo>
                  <a:lnTo>
                    <a:pt x="171" y="1173"/>
                  </a:lnTo>
                  <a:lnTo>
                    <a:pt x="49" y="1686"/>
                  </a:lnTo>
                  <a:lnTo>
                    <a:pt x="0" y="1881"/>
                  </a:lnTo>
                  <a:lnTo>
                    <a:pt x="0" y="1881"/>
                  </a:lnTo>
                  <a:lnTo>
                    <a:pt x="220" y="1857"/>
                  </a:lnTo>
                  <a:lnTo>
                    <a:pt x="733" y="1710"/>
                  </a:lnTo>
                  <a:lnTo>
                    <a:pt x="1002" y="1637"/>
                  </a:lnTo>
                  <a:lnTo>
                    <a:pt x="1270" y="1539"/>
                  </a:lnTo>
                  <a:lnTo>
                    <a:pt x="1515" y="1417"/>
                  </a:lnTo>
                  <a:lnTo>
                    <a:pt x="1661" y="1319"/>
                  </a:lnTo>
                  <a:lnTo>
                    <a:pt x="1759" y="1197"/>
                  </a:lnTo>
                  <a:lnTo>
                    <a:pt x="1832" y="1051"/>
                  </a:lnTo>
                  <a:lnTo>
                    <a:pt x="1881" y="928"/>
                  </a:lnTo>
                  <a:lnTo>
                    <a:pt x="1881" y="782"/>
                  </a:lnTo>
                  <a:lnTo>
                    <a:pt x="1881" y="635"/>
                  </a:lnTo>
                  <a:lnTo>
                    <a:pt x="1832" y="489"/>
                  </a:lnTo>
                  <a:lnTo>
                    <a:pt x="1759" y="367"/>
                  </a:lnTo>
                  <a:lnTo>
                    <a:pt x="1661" y="245"/>
                  </a:lnTo>
                  <a:lnTo>
                    <a:pt x="1539" y="147"/>
                  </a:lnTo>
                  <a:lnTo>
                    <a:pt x="1417" y="74"/>
                  </a:lnTo>
                  <a:lnTo>
                    <a:pt x="1270" y="25"/>
                  </a:lnTo>
                  <a:lnTo>
                    <a:pt x="1124" y="0"/>
                  </a:lnTo>
                  <a:close/>
                </a:path>
              </a:pathLst>
            </a:custGeom>
            <a:solidFill>
              <a:srgbClr val="FF00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1"/>
            <p:cNvSpPr/>
            <p:nvPr/>
          </p:nvSpPr>
          <p:spPr>
            <a:xfrm>
              <a:off x="581250" y="4634875"/>
              <a:ext cx="47050" cy="47050"/>
            </a:xfrm>
            <a:custGeom>
              <a:avLst/>
              <a:gdLst/>
              <a:ahLst/>
              <a:cxnLst/>
              <a:rect l="l" t="t" r="r" b="b"/>
              <a:pathLst>
                <a:path w="1882" h="1882" extrusionOk="0">
                  <a:moveTo>
                    <a:pt x="953" y="1"/>
                  </a:moveTo>
                  <a:lnTo>
                    <a:pt x="831" y="49"/>
                  </a:lnTo>
                  <a:lnTo>
                    <a:pt x="684" y="123"/>
                  </a:lnTo>
                  <a:lnTo>
                    <a:pt x="562" y="220"/>
                  </a:lnTo>
                  <a:lnTo>
                    <a:pt x="465" y="367"/>
                  </a:lnTo>
                  <a:lnTo>
                    <a:pt x="342" y="611"/>
                  </a:lnTo>
                  <a:lnTo>
                    <a:pt x="245" y="880"/>
                  </a:lnTo>
                  <a:lnTo>
                    <a:pt x="171" y="1148"/>
                  </a:lnTo>
                  <a:lnTo>
                    <a:pt x="25" y="1661"/>
                  </a:lnTo>
                  <a:lnTo>
                    <a:pt x="1" y="1881"/>
                  </a:lnTo>
                  <a:lnTo>
                    <a:pt x="196" y="1832"/>
                  </a:lnTo>
                  <a:lnTo>
                    <a:pt x="709" y="1710"/>
                  </a:lnTo>
                  <a:lnTo>
                    <a:pt x="1002" y="1613"/>
                  </a:lnTo>
                  <a:lnTo>
                    <a:pt x="1271" y="1515"/>
                  </a:lnTo>
                  <a:lnTo>
                    <a:pt x="1490" y="1417"/>
                  </a:lnTo>
                  <a:lnTo>
                    <a:pt x="1637" y="1295"/>
                  </a:lnTo>
                  <a:lnTo>
                    <a:pt x="1735" y="1173"/>
                  </a:lnTo>
                  <a:lnTo>
                    <a:pt x="1808" y="1051"/>
                  </a:lnTo>
                  <a:lnTo>
                    <a:pt x="1857" y="904"/>
                  </a:lnTo>
                  <a:lnTo>
                    <a:pt x="1881" y="758"/>
                  </a:lnTo>
                  <a:lnTo>
                    <a:pt x="1857" y="611"/>
                  </a:lnTo>
                  <a:lnTo>
                    <a:pt x="1808" y="465"/>
                  </a:lnTo>
                  <a:lnTo>
                    <a:pt x="1735" y="343"/>
                  </a:lnTo>
                  <a:lnTo>
                    <a:pt x="1637" y="220"/>
                  </a:lnTo>
                  <a:lnTo>
                    <a:pt x="1515" y="123"/>
                  </a:lnTo>
                  <a:lnTo>
                    <a:pt x="1393" y="49"/>
                  </a:lnTo>
                  <a:lnTo>
                    <a:pt x="1246" y="1"/>
                  </a:lnTo>
                  <a:close/>
                </a:path>
              </a:pathLst>
            </a:custGeom>
            <a:solidFill>
              <a:srgbClr val="FF00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9" name="Google Shape;249;p21"/>
          <p:cNvSpPr/>
          <p:nvPr/>
        </p:nvSpPr>
        <p:spPr>
          <a:xfrm rot="1892490">
            <a:off x="6821707" y="1112575"/>
            <a:ext cx="275600" cy="263152"/>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1"/>
          <p:cNvSpPr/>
          <p:nvPr/>
        </p:nvSpPr>
        <p:spPr>
          <a:xfrm rot="-931596">
            <a:off x="6258096" y="1950628"/>
            <a:ext cx="186411" cy="177991"/>
          </a:xfrm>
          <a:custGeom>
            <a:avLst/>
            <a:gdLst/>
            <a:ahLst/>
            <a:cxnLst/>
            <a:rect l="l" t="t" r="r" b="b"/>
            <a:pathLst>
              <a:path w="15144" h="14460" extrusionOk="0">
                <a:moveTo>
                  <a:pt x="7572" y="1"/>
                </a:moveTo>
                <a:lnTo>
                  <a:pt x="7499" y="25"/>
                </a:lnTo>
                <a:lnTo>
                  <a:pt x="7401" y="74"/>
                </a:lnTo>
                <a:lnTo>
                  <a:pt x="7328" y="172"/>
                </a:lnTo>
                <a:lnTo>
                  <a:pt x="7255" y="294"/>
                </a:lnTo>
                <a:lnTo>
                  <a:pt x="5594" y="4104"/>
                </a:lnTo>
                <a:lnTo>
                  <a:pt x="5521" y="4226"/>
                </a:lnTo>
                <a:lnTo>
                  <a:pt x="5398" y="4373"/>
                </a:lnTo>
                <a:lnTo>
                  <a:pt x="5276" y="4495"/>
                </a:lnTo>
                <a:lnTo>
                  <a:pt x="5130" y="4617"/>
                </a:lnTo>
                <a:lnTo>
                  <a:pt x="4983" y="4715"/>
                </a:lnTo>
                <a:lnTo>
                  <a:pt x="4812" y="4788"/>
                </a:lnTo>
                <a:lnTo>
                  <a:pt x="4666" y="4861"/>
                </a:lnTo>
                <a:lnTo>
                  <a:pt x="4495" y="4886"/>
                </a:lnTo>
                <a:lnTo>
                  <a:pt x="392" y="5301"/>
                </a:lnTo>
                <a:lnTo>
                  <a:pt x="245" y="5325"/>
                </a:lnTo>
                <a:lnTo>
                  <a:pt x="123" y="5374"/>
                </a:lnTo>
                <a:lnTo>
                  <a:pt x="50" y="5423"/>
                </a:lnTo>
                <a:lnTo>
                  <a:pt x="1" y="5521"/>
                </a:lnTo>
                <a:lnTo>
                  <a:pt x="1" y="5594"/>
                </a:lnTo>
                <a:lnTo>
                  <a:pt x="25" y="5692"/>
                </a:lnTo>
                <a:lnTo>
                  <a:pt x="74" y="5789"/>
                </a:lnTo>
                <a:lnTo>
                  <a:pt x="196" y="5911"/>
                </a:lnTo>
                <a:lnTo>
                  <a:pt x="3274" y="8647"/>
                </a:lnTo>
                <a:lnTo>
                  <a:pt x="3396" y="8769"/>
                </a:lnTo>
                <a:lnTo>
                  <a:pt x="3493" y="8915"/>
                </a:lnTo>
                <a:lnTo>
                  <a:pt x="3567" y="9086"/>
                </a:lnTo>
                <a:lnTo>
                  <a:pt x="3640" y="9257"/>
                </a:lnTo>
                <a:lnTo>
                  <a:pt x="3689" y="9428"/>
                </a:lnTo>
                <a:lnTo>
                  <a:pt x="3713" y="9599"/>
                </a:lnTo>
                <a:lnTo>
                  <a:pt x="3713" y="9770"/>
                </a:lnTo>
                <a:lnTo>
                  <a:pt x="3689" y="9941"/>
                </a:lnTo>
                <a:lnTo>
                  <a:pt x="2810" y="13995"/>
                </a:lnTo>
                <a:lnTo>
                  <a:pt x="2785" y="14142"/>
                </a:lnTo>
                <a:lnTo>
                  <a:pt x="2810" y="14240"/>
                </a:lnTo>
                <a:lnTo>
                  <a:pt x="2834" y="14337"/>
                </a:lnTo>
                <a:lnTo>
                  <a:pt x="2883" y="14411"/>
                </a:lnTo>
                <a:lnTo>
                  <a:pt x="2981" y="14435"/>
                </a:lnTo>
                <a:lnTo>
                  <a:pt x="3078" y="14459"/>
                </a:lnTo>
                <a:lnTo>
                  <a:pt x="3200" y="14411"/>
                </a:lnTo>
                <a:lnTo>
                  <a:pt x="3322" y="14362"/>
                </a:lnTo>
                <a:lnTo>
                  <a:pt x="6888" y="12261"/>
                </a:lnTo>
                <a:lnTo>
                  <a:pt x="7035" y="12188"/>
                </a:lnTo>
                <a:lnTo>
                  <a:pt x="7206" y="12139"/>
                </a:lnTo>
                <a:lnTo>
                  <a:pt x="7401" y="12115"/>
                </a:lnTo>
                <a:lnTo>
                  <a:pt x="7743" y="12115"/>
                </a:lnTo>
                <a:lnTo>
                  <a:pt x="7938" y="12139"/>
                </a:lnTo>
                <a:lnTo>
                  <a:pt x="8109" y="12188"/>
                </a:lnTo>
                <a:lnTo>
                  <a:pt x="8256" y="12261"/>
                </a:lnTo>
                <a:lnTo>
                  <a:pt x="11822" y="14362"/>
                </a:lnTo>
                <a:lnTo>
                  <a:pt x="11944" y="14411"/>
                </a:lnTo>
                <a:lnTo>
                  <a:pt x="12066" y="14459"/>
                </a:lnTo>
                <a:lnTo>
                  <a:pt x="12164" y="14435"/>
                </a:lnTo>
                <a:lnTo>
                  <a:pt x="12261" y="14411"/>
                </a:lnTo>
                <a:lnTo>
                  <a:pt x="12310" y="14337"/>
                </a:lnTo>
                <a:lnTo>
                  <a:pt x="12335" y="14240"/>
                </a:lnTo>
                <a:lnTo>
                  <a:pt x="12359" y="14142"/>
                </a:lnTo>
                <a:lnTo>
                  <a:pt x="12335" y="13995"/>
                </a:lnTo>
                <a:lnTo>
                  <a:pt x="11455" y="9941"/>
                </a:lnTo>
                <a:lnTo>
                  <a:pt x="11431" y="9770"/>
                </a:lnTo>
                <a:lnTo>
                  <a:pt x="11431" y="9599"/>
                </a:lnTo>
                <a:lnTo>
                  <a:pt x="11455" y="9428"/>
                </a:lnTo>
                <a:lnTo>
                  <a:pt x="11504" y="9257"/>
                </a:lnTo>
                <a:lnTo>
                  <a:pt x="11577" y="9086"/>
                </a:lnTo>
                <a:lnTo>
                  <a:pt x="11651" y="8915"/>
                </a:lnTo>
                <a:lnTo>
                  <a:pt x="11748" y="8769"/>
                </a:lnTo>
                <a:lnTo>
                  <a:pt x="11870" y="8647"/>
                </a:lnTo>
                <a:lnTo>
                  <a:pt x="14948" y="5911"/>
                </a:lnTo>
                <a:lnTo>
                  <a:pt x="15070" y="5789"/>
                </a:lnTo>
                <a:lnTo>
                  <a:pt x="15119" y="5692"/>
                </a:lnTo>
                <a:lnTo>
                  <a:pt x="15143" y="5594"/>
                </a:lnTo>
                <a:lnTo>
                  <a:pt x="15143" y="5521"/>
                </a:lnTo>
                <a:lnTo>
                  <a:pt x="15094" y="5423"/>
                </a:lnTo>
                <a:lnTo>
                  <a:pt x="15021" y="5374"/>
                </a:lnTo>
                <a:lnTo>
                  <a:pt x="14899" y="5325"/>
                </a:lnTo>
                <a:lnTo>
                  <a:pt x="14752" y="5301"/>
                </a:lnTo>
                <a:lnTo>
                  <a:pt x="10649" y="4886"/>
                </a:lnTo>
                <a:lnTo>
                  <a:pt x="10478" y="4861"/>
                </a:lnTo>
                <a:lnTo>
                  <a:pt x="10332" y="4788"/>
                </a:lnTo>
                <a:lnTo>
                  <a:pt x="10161" y="4715"/>
                </a:lnTo>
                <a:lnTo>
                  <a:pt x="10014" y="4617"/>
                </a:lnTo>
                <a:lnTo>
                  <a:pt x="9868" y="4495"/>
                </a:lnTo>
                <a:lnTo>
                  <a:pt x="9746" y="4373"/>
                </a:lnTo>
                <a:lnTo>
                  <a:pt x="9624" y="4226"/>
                </a:lnTo>
                <a:lnTo>
                  <a:pt x="9550" y="4104"/>
                </a:lnTo>
                <a:lnTo>
                  <a:pt x="7890" y="294"/>
                </a:lnTo>
                <a:lnTo>
                  <a:pt x="7816" y="172"/>
                </a:lnTo>
                <a:lnTo>
                  <a:pt x="7743" y="74"/>
                </a:lnTo>
                <a:lnTo>
                  <a:pt x="7645" y="25"/>
                </a:lnTo>
                <a:lnTo>
                  <a:pt x="7572" y="1"/>
                </a:lnTo>
                <a:close/>
              </a:path>
            </a:pathLst>
          </a:custGeom>
          <a:solidFill>
            <a:srgbClr val="FFCC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1"/>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5</a:t>
            </a:fld>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20"/>
          <p:cNvSpPr txBox="1">
            <a:spLocks noGrp="1"/>
          </p:cNvSpPr>
          <p:nvPr>
            <p:ph type="title"/>
          </p:nvPr>
        </p:nvSpPr>
        <p:spPr>
          <a:xfrm>
            <a:off x="1067088" y="615670"/>
            <a:ext cx="5972100" cy="63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Features</a:t>
            </a:r>
            <a:endParaRPr dirty="0"/>
          </a:p>
        </p:txBody>
      </p:sp>
      <p:sp>
        <p:nvSpPr>
          <p:cNvPr id="232" name="Google Shape;232;p20"/>
          <p:cNvSpPr txBox="1">
            <a:spLocks noGrp="1"/>
          </p:cNvSpPr>
          <p:nvPr>
            <p:ph type="body" idx="1"/>
          </p:nvPr>
        </p:nvSpPr>
        <p:spPr>
          <a:xfrm>
            <a:off x="1067088" y="1189500"/>
            <a:ext cx="5972100" cy="2764500"/>
          </a:xfrm>
          <a:prstGeom prst="rect">
            <a:avLst/>
          </a:prstGeom>
        </p:spPr>
        <p:txBody>
          <a:bodyPr spcFirstLastPara="1" wrap="square" lIns="91425" tIns="91425" rIns="91425" bIns="91425" anchor="t" anchorCtr="0">
            <a:noAutofit/>
          </a:bodyPr>
          <a:lstStyle/>
          <a:p>
            <a:pPr marL="76200" lvl="0" indent="0">
              <a:buNone/>
            </a:pPr>
            <a:r>
              <a:rPr lang="en-IN" sz="2000" dirty="0"/>
              <a:t>The local helpers can :</a:t>
            </a:r>
            <a:endParaRPr lang="en" sz="2000" dirty="0"/>
          </a:p>
          <a:p>
            <a:pPr lvl="0"/>
            <a:r>
              <a:rPr lang="en-US" sz="2000" dirty="0"/>
              <a:t>Post photos and description of the various initiatives they have taken (like planting trees, posting photos of polluted ponds or factories causing air pollution)</a:t>
            </a:r>
          </a:p>
          <a:p>
            <a:pPr lvl="0"/>
            <a:r>
              <a:rPr lang="en-IN" sz="2000" dirty="0"/>
              <a:t>F</a:t>
            </a:r>
            <a:r>
              <a:rPr lang="en" sz="2000" dirty="0"/>
              <a:t>or </a:t>
            </a:r>
            <a:r>
              <a:rPr lang="en-IN" sz="2000" dirty="0"/>
              <a:t>helpful posts they will earn reward points</a:t>
            </a:r>
            <a:endParaRPr sz="2000" dirty="0"/>
          </a:p>
          <a:p>
            <a:pPr lvl="0">
              <a:spcBef>
                <a:spcPts val="0"/>
              </a:spcBef>
            </a:pPr>
            <a:r>
              <a:rPr lang="en-US" sz="2000" dirty="0"/>
              <a:t>Organize meetups with other local helpers and discuss climate change issues in their area.</a:t>
            </a:r>
            <a:endParaRPr sz="2000" dirty="0"/>
          </a:p>
        </p:txBody>
      </p:sp>
      <p:sp>
        <p:nvSpPr>
          <p:cNvPr id="233" name="Google Shape;233;p20"/>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6</a:t>
            </a:fl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14" name="Rectangle 13">
            <a:extLst>
              <a:ext uri="{FF2B5EF4-FFF2-40B4-BE49-F238E27FC236}">
                <a16:creationId xmlns:a16="http://schemas.microsoft.com/office/drawing/2014/main" id="{098833F3-FEC1-423D-B252-7372F2379D6C}"/>
              </a:ext>
            </a:extLst>
          </p:cNvPr>
          <p:cNvSpPr/>
          <p:nvPr/>
        </p:nvSpPr>
        <p:spPr>
          <a:xfrm>
            <a:off x="0" y="-1"/>
            <a:ext cx="9144000" cy="51435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dirty="0"/>
          </a:p>
        </p:txBody>
      </p:sp>
      <p:sp>
        <p:nvSpPr>
          <p:cNvPr id="268" name="Google Shape;268;p23"/>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7</a:t>
            </a:fld>
            <a:endParaRPr/>
          </a:p>
        </p:txBody>
      </p:sp>
      <p:pic>
        <p:nvPicPr>
          <p:cNvPr id="1026" name="Picture 2">
            <a:extLst>
              <a:ext uri="{FF2B5EF4-FFF2-40B4-BE49-F238E27FC236}">
                <a16:creationId xmlns:a16="http://schemas.microsoft.com/office/drawing/2014/main" id="{CD14D7C8-45C8-48C8-9E3D-1FFAD3461394}"/>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707064" y="2021959"/>
            <a:ext cx="3810000" cy="2857500"/>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id="{0CDCA95A-CCAA-4316-95F7-B4319A688E5D}"/>
              </a:ext>
            </a:extLst>
          </p:cNvPr>
          <p:cNvPicPr>
            <a:picLocks noChangeAspect="1"/>
          </p:cNvPicPr>
          <p:nvPr/>
        </p:nvPicPr>
        <p:blipFill>
          <a:blip r:embed="rId4"/>
          <a:stretch>
            <a:fillRect/>
          </a:stretch>
        </p:blipFill>
        <p:spPr>
          <a:xfrm>
            <a:off x="3486971" y="329093"/>
            <a:ext cx="1630038" cy="1443263"/>
          </a:xfrm>
          <a:prstGeom prst="rect">
            <a:avLst/>
          </a:prstGeom>
        </p:spPr>
      </p:pic>
      <p:pic>
        <p:nvPicPr>
          <p:cNvPr id="26" name="Picture 2">
            <a:extLst>
              <a:ext uri="{FF2B5EF4-FFF2-40B4-BE49-F238E27FC236}">
                <a16:creationId xmlns:a16="http://schemas.microsoft.com/office/drawing/2014/main" id="{C13A0F0A-AE1D-4AD4-932A-74CAB46A811F}"/>
              </a:ext>
            </a:extLst>
          </p:cNvPr>
          <p:cNvPicPr>
            <a:picLocks noChangeAspect="1" noChangeArrowheads="1" noCrop="1"/>
          </p:cNvPicPr>
          <p:nvPr/>
        </p:nvPicPr>
        <p:blipFill>
          <a:blip r:embed="rId3">
            <a:extLst>
              <a:ext uri="{28A0092B-C50C-407E-A947-70E740481C1C}">
                <a14:useLocalDpi xmlns:a14="http://schemas.microsoft.com/office/drawing/2010/main" val="0"/>
              </a:ext>
            </a:extLst>
          </a:blip>
          <a:srcRect/>
          <a:stretch>
            <a:fillRect/>
          </a:stretch>
        </p:blipFill>
        <p:spPr bwMode="auto">
          <a:xfrm>
            <a:off x="1497989" y="2021959"/>
            <a:ext cx="3810000" cy="2857500"/>
          </a:xfrm>
          <a:prstGeom prst="rect">
            <a:avLst/>
          </a:prstGeom>
          <a:noFill/>
          <a:extLst>
            <a:ext uri="{909E8E84-426E-40DD-AFC4-6F175D3DCCD1}">
              <a14:hiddenFill xmlns:a14="http://schemas.microsoft.com/office/drawing/2010/main">
                <a:solidFill>
                  <a:srgbClr val="FFFFFF"/>
                </a:solidFill>
              </a14:hiddenFill>
            </a:ext>
          </a:extLst>
        </p:spPr>
      </p:pic>
      <p:grpSp>
        <p:nvGrpSpPr>
          <p:cNvPr id="18" name="Group 17">
            <a:extLst>
              <a:ext uri="{FF2B5EF4-FFF2-40B4-BE49-F238E27FC236}">
                <a16:creationId xmlns:a16="http://schemas.microsoft.com/office/drawing/2014/main" id="{FD27E777-0DAE-4692-8CA1-8D65713F8A63}"/>
              </a:ext>
            </a:extLst>
          </p:cNvPr>
          <p:cNvGrpSpPr/>
          <p:nvPr/>
        </p:nvGrpSpPr>
        <p:grpSpPr>
          <a:xfrm>
            <a:off x="6825374" y="632460"/>
            <a:ext cx="1778606" cy="3710940"/>
            <a:chOff x="6825374" y="632460"/>
            <a:chExt cx="1778606" cy="3710940"/>
          </a:xfrm>
        </p:grpSpPr>
        <p:pic>
          <p:nvPicPr>
            <p:cNvPr id="27" name="Picture 2">
              <a:extLst>
                <a:ext uri="{FF2B5EF4-FFF2-40B4-BE49-F238E27FC236}">
                  <a16:creationId xmlns:a16="http://schemas.microsoft.com/office/drawing/2014/main" id="{A47AA75B-04BE-4323-89CA-B123AA885DE9}"/>
                </a:ext>
              </a:extLst>
            </p:cNvPr>
            <p:cNvPicPr>
              <a:picLocks noChangeAspect="1" noChangeArrowheads="1"/>
            </p:cNvPicPr>
            <p:nvPr/>
          </p:nvPicPr>
          <p:blipFill rotWithShape="1">
            <a:blip r:embed="rId5">
              <a:extLst>
                <a:ext uri="{28A0092B-C50C-407E-A947-70E740481C1C}">
                  <a14:useLocalDpi xmlns:a14="http://schemas.microsoft.com/office/drawing/2010/main" val="0"/>
                </a:ext>
              </a:extLst>
            </a:blip>
            <a:srcRect l="31180" t="10985" r="31474" b="11096"/>
            <a:stretch/>
          </p:blipFill>
          <p:spPr bwMode="auto">
            <a:xfrm>
              <a:off x="6825374" y="632460"/>
              <a:ext cx="1778606" cy="3710940"/>
            </a:xfrm>
            <a:prstGeom prst="rect">
              <a:avLst/>
            </a:prstGeom>
            <a:noFill/>
            <a:extLst>
              <a:ext uri="{909E8E84-426E-40DD-AFC4-6F175D3DCCD1}">
                <a14:hiddenFill xmlns:a14="http://schemas.microsoft.com/office/drawing/2010/main">
                  <a:solidFill>
                    <a:srgbClr val="FFFFFF"/>
                  </a:solidFill>
                </a14:hiddenFill>
              </a:ext>
            </a:extLst>
          </p:spPr>
        </p:pic>
        <p:pic>
          <p:nvPicPr>
            <p:cNvPr id="29" name="Picture 28">
              <a:extLst>
                <a:ext uri="{FF2B5EF4-FFF2-40B4-BE49-F238E27FC236}">
                  <a16:creationId xmlns:a16="http://schemas.microsoft.com/office/drawing/2014/main" id="{6D782D79-D25B-4098-BD59-D083BF74ACE9}"/>
                </a:ext>
              </a:extLst>
            </p:cNvPr>
            <p:cNvPicPr>
              <a:picLocks noChangeAspect="1"/>
            </p:cNvPicPr>
            <p:nvPr/>
          </p:nvPicPr>
          <p:blipFill rotWithShape="1">
            <a:blip r:embed="rId6"/>
            <a:srcRect l="7486" t="16296" r="74333" b="26222"/>
            <a:stretch/>
          </p:blipFill>
          <p:spPr>
            <a:xfrm>
              <a:off x="6973943" y="1183640"/>
              <a:ext cx="1513896" cy="2585720"/>
            </a:xfrm>
            <a:prstGeom prst="rect">
              <a:avLst/>
            </a:prstGeom>
          </p:spPr>
        </p:pic>
        <p:pic>
          <p:nvPicPr>
            <p:cNvPr id="30" name="Picture 29">
              <a:extLst>
                <a:ext uri="{FF2B5EF4-FFF2-40B4-BE49-F238E27FC236}">
                  <a16:creationId xmlns:a16="http://schemas.microsoft.com/office/drawing/2014/main" id="{928A0348-589D-46D5-AA44-BD52F91D3BCF}"/>
                </a:ext>
              </a:extLst>
            </p:cNvPr>
            <p:cNvPicPr>
              <a:picLocks noChangeAspect="1"/>
            </p:cNvPicPr>
            <p:nvPr/>
          </p:nvPicPr>
          <p:blipFill>
            <a:blip r:embed="rId4"/>
            <a:stretch>
              <a:fillRect/>
            </a:stretch>
          </p:blipFill>
          <p:spPr>
            <a:xfrm>
              <a:off x="7233855" y="1866901"/>
              <a:ext cx="991046" cy="877488"/>
            </a:xfrm>
            <a:prstGeom prst="rect">
              <a:avLst/>
            </a:prstGeom>
          </p:spPr>
        </p:pic>
      </p:grpSp>
      <p:grpSp>
        <p:nvGrpSpPr>
          <p:cNvPr id="22" name="Group 21">
            <a:extLst>
              <a:ext uri="{FF2B5EF4-FFF2-40B4-BE49-F238E27FC236}">
                <a16:creationId xmlns:a16="http://schemas.microsoft.com/office/drawing/2014/main" id="{26A04124-864B-4784-873E-D651CF8218C1}"/>
              </a:ext>
            </a:extLst>
          </p:cNvPr>
          <p:cNvGrpSpPr/>
          <p:nvPr/>
        </p:nvGrpSpPr>
        <p:grpSpPr>
          <a:xfrm>
            <a:off x="2285429" y="2153980"/>
            <a:ext cx="2403083" cy="2857500"/>
            <a:chOff x="2285430" y="2159094"/>
            <a:chExt cx="2403083" cy="2857500"/>
          </a:xfrm>
        </p:grpSpPr>
        <p:pic>
          <p:nvPicPr>
            <p:cNvPr id="15" name="Picture 14">
              <a:extLst>
                <a:ext uri="{FF2B5EF4-FFF2-40B4-BE49-F238E27FC236}">
                  <a16:creationId xmlns:a16="http://schemas.microsoft.com/office/drawing/2014/main" id="{1B7A496B-95CE-41B6-B81A-BD49F17A8C01}"/>
                </a:ext>
              </a:extLst>
            </p:cNvPr>
            <p:cNvPicPr>
              <a:picLocks noChangeAspect="1"/>
            </p:cNvPicPr>
            <p:nvPr/>
          </p:nvPicPr>
          <p:blipFill rotWithShape="1">
            <a:blip r:embed="rId7"/>
            <a:srcRect t="40758" r="73720" b="3687"/>
            <a:stretch/>
          </p:blipFill>
          <p:spPr>
            <a:xfrm>
              <a:off x="2285430" y="2159094"/>
              <a:ext cx="2403083" cy="2857500"/>
            </a:xfrm>
            <a:prstGeom prst="rect">
              <a:avLst/>
            </a:prstGeom>
          </p:spPr>
        </p:pic>
        <p:pic>
          <p:nvPicPr>
            <p:cNvPr id="32" name="Picture 4">
              <a:extLst>
                <a:ext uri="{FF2B5EF4-FFF2-40B4-BE49-F238E27FC236}">
                  <a16:creationId xmlns:a16="http://schemas.microsoft.com/office/drawing/2014/main" id="{C6636469-E00D-4BCE-B0F9-91FD1DAF9EE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rot="2131576">
              <a:off x="3548376" y="3175664"/>
              <a:ext cx="349654" cy="349654"/>
            </a:xfrm>
            <a:prstGeom prst="rect">
              <a:avLst/>
            </a:prstGeom>
            <a:noFill/>
            <a:scene3d>
              <a:camera prst="orthographicFront">
                <a:rot lat="1756737" lon="18073631" rev="20953054"/>
              </a:camera>
              <a:lightRig rig="threePt" dir="t"/>
            </a:scene3d>
            <a:extLst>
              <a:ext uri="{909E8E84-426E-40DD-AFC4-6F175D3DCCD1}">
                <a14:hiddenFill xmlns:a14="http://schemas.microsoft.com/office/drawing/2010/main">
                  <a:solidFill>
                    <a:srgbClr val="FFFFFF"/>
                  </a:solidFill>
                </a14:hiddenFill>
              </a:ext>
            </a:extLst>
          </p:spPr>
        </p:pic>
        <p:pic>
          <p:nvPicPr>
            <p:cNvPr id="21" name="Picture 20">
              <a:extLst>
                <a:ext uri="{FF2B5EF4-FFF2-40B4-BE49-F238E27FC236}">
                  <a16:creationId xmlns:a16="http://schemas.microsoft.com/office/drawing/2014/main" id="{783E9705-A9D2-450E-8D43-363B85D4AE53}"/>
                </a:ext>
              </a:extLst>
            </p:cNvPr>
            <p:cNvPicPr>
              <a:picLocks noChangeAspect="1"/>
            </p:cNvPicPr>
            <p:nvPr/>
          </p:nvPicPr>
          <p:blipFill>
            <a:blip r:embed="rId8"/>
            <a:stretch>
              <a:fillRect/>
            </a:stretch>
          </p:blipFill>
          <p:spPr>
            <a:xfrm>
              <a:off x="2288213" y="2159094"/>
              <a:ext cx="2400300" cy="2857500"/>
            </a:xfrm>
            <a:prstGeom prst="rect">
              <a:avLst/>
            </a:prstGeom>
          </p:spPr>
        </p:pic>
      </p:grpSp>
    </p:spTree>
    <p:extLst>
      <p:ext uri="{BB962C8B-B14F-4D97-AF65-F5344CB8AC3E}">
        <p14:creationId xmlns:p14="http://schemas.microsoft.com/office/powerpoint/2010/main" val="15342527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3" presetClass="path" presetSubtype="0" accel="50000" decel="50000" fill="hold" nodeType="clickEffect">
                                  <p:stCondLst>
                                    <p:cond delay="0"/>
                                  </p:stCondLst>
                                  <p:childTnLst>
                                    <p:animMotion origin="layout" path="M 3.61111E-6 2.34568E-6 L 0.25 2.34568E-6 " pathEditMode="relative" rAng="0" ptsTypes="AA">
                                      <p:cBhvr>
                                        <p:cTn id="6" dur="5000" fill="hold"/>
                                        <p:tgtEl>
                                          <p:spTgt spid="1026"/>
                                        </p:tgtEl>
                                        <p:attrNameLst>
                                          <p:attrName>ppt_x</p:attrName>
                                          <p:attrName>ppt_y</p:attrName>
                                        </p:attrNameLst>
                                      </p:cBhvr>
                                      <p:rCtr x="12500" y="0"/>
                                    </p:animMotion>
                                  </p:childTnLst>
                                </p:cTn>
                              </p:par>
                            </p:childTnLst>
                          </p:cTn>
                        </p:par>
                        <p:par>
                          <p:cTn id="7" fill="hold">
                            <p:stCondLst>
                              <p:cond delay="5000"/>
                            </p:stCondLst>
                            <p:childTnLst>
                              <p:par>
                                <p:cTn id="8" presetID="1" presetClass="exit" presetSubtype="0" fill="hold" nodeType="afterEffect">
                                  <p:stCondLst>
                                    <p:cond delay="0"/>
                                  </p:stCondLst>
                                  <p:childTnLst>
                                    <p:set>
                                      <p:cBhvr>
                                        <p:cTn id="9" dur="1" fill="hold">
                                          <p:stCondLst>
                                            <p:cond delay="0"/>
                                          </p:stCondLst>
                                        </p:cTn>
                                        <p:tgtEl>
                                          <p:spTgt spid="1026"/>
                                        </p:tgtEl>
                                        <p:attrNameLst>
                                          <p:attrName>style.visibility</p:attrName>
                                        </p:attrNameLst>
                                      </p:cBhvr>
                                      <p:to>
                                        <p:strVal val="hidden"/>
                                      </p:to>
                                    </p:set>
                                  </p:childTnLst>
                                </p:cTn>
                              </p:par>
                            </p:childTnLst>
                          </p:cTn>
                        </p:par>
                        <p:par>
                          <p:cTn id="10" fill="hold">
                            <p:stCondLst>
                              <p:cond delay="5000"/>
                            </p:stCondLst>
                            <p:childTnLst>
                              <p:par>
                                <p:cTn id="11" presetID="1" presetClass="entr" presetSubtype="0" fill="hold" nodeType="afterEffect">
                                  <p:stCondLst>
                                    <p:cond delay="0"/>
                                  </p:stCondLst>
                                  <p:childTnLst>
                                    <p:set>
                                      <p:cBhvr>
                                        <p:cTn id="12" dur="1" fill="hold">
                                          <p:stCondLst>
                                            <p:cond delay="0"/>
                                          </p:stCondLst>
                                        </p:cTn>
                                        <p:tgtEl>
                                          <p:spTgt spid="2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17"/>
                                        </p:tgtEl>
                                        <p:attrNameLst>
                                          <p:attrName>style.visibility</p:attrName>
                                        </p:attrNameLst>
                                      </p:cBhvr>
                                      <p:to>
                                        <p:strVal val="visible"/>
                                      </p:to>
                                    </p:set>
                                    <p:animEffect transition="in" filter="fade">
                                      <p:cBhvr>
                                        <p:cTn id="17" dur="500"/>
                                        <p:tgtEl>
                                          <p:spTgt spid="17"/>
                                        </p:tgtEl>
                                      </p:cBhvr>
                                    </p:animEffect>
                                  </p:childTnLst>
                                </p:cTn>
                              </p:par>
                              <p:par>
                                <p:cTn id="18" presetID="1" presetClass="entr" presetSubtype="0" fill="hold" nodeType="withEffect">
                                  <p:stCondLst>
                                    <p:cond delay="0"/>
                                  </p:stCondLst>
                                  <p:childTnLst>
                                    <p:set>
                                      <p:cBhvr>
                                        <p:cTn id="19" dur="1" fill="hold">
                                          <p:stCondLst>
                                            <p:cond delay="0"/>
                                          </p:stCondLst>
                                        </p:cTn>
                                        <p:tgtEl>
                                          <p:spTgt spid="26"/>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63" presetClass="path" presetSubtype="0" accel="50000" decel="50000" fill="hold" nodeType="clickEffect">
                                  <p:stCondLst>
                                    <p:cond delay="0"/>
                                  </p:stCondLst>
                                  <p:childTnLst>
                                    <p:animMotion origin="layout" path="M -2.22222E-6 2.34568E-6 L 0.25 2.34568E-6 " pathEditMode="relative" rAng="0" ptsTypes="AA">
                                      <p:cBhvr>
                                        <p:cTn id="23" dur="5000" fill="hold"/>
                                        <p:tgtEl>
                                          <p:spTgt spid="26"/>
                                        </p:tgtEl>
                                        <p:attrNameLst>
                                          <p:attrName>ppt_x</p:attrName>
                                          <p:attrName>ppt_y</p:attrName>
                                        </p:attrNameLst>
                                      </p:cBhvr>
                                      <p:rCtr x="12500" y="0"/>
                                    </p:animMotion>
                                  </p:childTnLst>
                                </p:cTn>
                              </p:par>
                              <p:par>
                                <p:cTn id="24" presetID="1" presetClass="exit" presetSubtype="0" fill="hold" nodeType="withEffect">
                                  <p:stCondLst>
                                    <p:cond delay="0"/>
                                  </p:stCondLst>
                                  <p:childTnLst>
                                    <p:set>
                                      <p:cBhvr>
                                        <p:cTn id="25" dur="1" fill="hold">
                                          <p:stCondLst>
                                            <p:cond delay="0"/>
                                          </p:stCondLst>
                                        </p:cTn>
                                        <p:tgtEl>
                                          <p:spTgt spid="22"/>
                                        </p:tgtEl>
                                        <p:attrNameLst>
                                          <p:attrName>style.visibility</p:attrName>
                                        </p:attrNameLst>
                                      </p:cBhvr>
                                      <p:to>
                                        <p:strVal val="hidden"/>
                                      </p:to>
                                    </p:set>
                                  </p:childTnLst>
                                </p:cTn>
                              </p:par>
                              <p:par>
                                <p:cTn id="26" presetID="10" presetClass="entr" presetSubtype="0" fill="hold" nodeType="withEffect">
                                  <p:stCondLst>
                                    <p:cond delay="0"/>
                                  </p:stCondLst>
                                  <p:childTnLst>
                                    <p:set>
                                      <p:cBhvr>
                                        <p:cTn id="27" dur="1" fill="hold">
                                          <p:stCondLst>
                                            <p:cond delay="0"/>
                                          </p:stCondLst>
                                        </p:cTn>
                                        <p:tgtEl>
                                          <p:spTgt spid="18"/>
                                        </p:tgtEl>
                                        <p:attrNameLst>
                                          <p:attrName>style.visibility</p:attrName>
                                        </p:attrNameLst>
                                      </p:cBhvr>
                                      <p:to>
                                        <p:strVal val="visible"/>
                                      </p:to>
                                    </p:set>
                                    <p:animEffect transition="in" filter="fade">
                                      <p:cBhvr>
                                        <p:cTn id="28"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sp>
        <p:nvSpPr>
          <p:cNvPr id="256" name="Google Shape;256;p22"/>
          <p:cNvSpPr txBox="1">
            <a:spLocks noGrp="1"/>
          </p:cNvSpPr>
          <p:nvPr>
            <p:ph type="body" idx="1"/>
          </p:nvPr>
        </p:nvSpPr>
        <p:spPr>
          <a:xfrm>
            <a:off x="1067100" y="1706950"/>
            <a:ext cx="2977800" cy="3218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IN" b="1" dirty="0">
                <a:solidFill>
                  <a:srgbClr val="FFFF00"/>
                </a:solidFill>
              </a:rPr>
              <a:t>FRONT-END</a:t>
            </a:r>
            <a:endParaRPr b="1" dirty="0">
              <a:solidFill>
                <a:srgbClr val="FFFF00"/>
              </a:solidFill>
            </a:endParaRPr>
          </a:p>
          <a:p>
            <a:pPr marL="285750" indent="-285750"/>
            <a:r>
              <a:rPr lang="en-IN" dirty="0"/>
              <a:t>HTML 5</a:t>
            </a:r>
          </a:p>
          <a:p>
            <a:pPr marL="285750" indent="-285750"/>
            <a:r>
              <a:rPr lang="en-IN" dirty="0"/>
              <a:t>CSS (</a:t>
            </a:r>
            <a:r>
              <a:rPr lang="en-IN" dirty="0" err="1"/>
              <a:t>Bulma</a:t>
            </a:r>
            <a:r>
              <a:rPr lang="en-IN" dirty="0"/>
              <a:t> Framework)</a:t>
            </a:r>
          </a:p>
          <a:p>
            <a:pPr marL="285750" indent="-285750"/>
            <a:r>
              <a:rPr lang="en-IN" dirty="0"/>
              <a:t>JavaScript</a:t>
            </a:r>
          </a:p>
          <a:p>
            <a:pPr marL="285750" indent="-285750"/>
            <a:r>
              <a:rPr lang="en-IN" dirty="0"/>
              <a:t>jQuery</a:t>
            </a:r>
          </a:p>
          <a:p>
            <a:pPr marL="285750" indent="-285750"/>
            <a:r>
              <a:rPr lang="en-IN" dirty="0"/>
              <a:t>AJAX</a:t>
            </a:r>
            <a:endParaRPr dirty="0"/>
          </a:p>
        </p:txBody>
      </p:sp>
      <p:sp>
        <p:nvSpPr>
          <p:cNvPr id="257" name="Google Shape;257;p22"/>
          <p:cNvSpPr txBox="1">
            <a:spLocks noGrp="1"/>
          </p:cNvSpPr>
          <p:nvPr>
            <p:ph type="title"/>
          </p:nvPr>
        </p:nvSpPr>
        <p:spPr>
          <a:xfrm>
            <a:off x="1067088" y="912850"/>
            <a:ext cx="5972100" cy="63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dirty="0"/>
              <a:t>TECHNOLOGY STACK</a:t>
            </a:r>
            <a:endParaRPr dirty="0"/>
          </a:p>
        </p:txBody>
      </p:sp>
      <p:sp>
        <p:nvSpPr>
          <p:cNvPr id="258" name="Google Shape;258;p22"/>
          <p:cNvSpPr txBox="1">
            <a:spLocks noGrp="1"/>
          </p:cNvSpPr>
          <p:nvPr>
            <p:ph type="body" idx="2"/>
          </p:nvPr>
        </p:nvSpPr>
        <p:spPr>
          <a:xfrm>
            <a:off x="4224149" y="1706950"/>
            <a:ext cx="2977800" cy="3218700"/>
          </a:xfrm>
          <a:prstGeom prst="rect">
            <a:avLst/>
          </a:prstGeom>
        </p:spPr>
        <p:txBody>
          <a:bodyPr spcFirstLastPara="1" wrap="square" lIns="91425" tIns="91425" rIns="91425" bIns="91425" anchor="t" anchorCtr="0">
            <a:noAutofit/>
          </a:bodyPr>
          <a:lstStyle/>
          <a:p>
            <a:pPr marL="0" lvl="0" indent="0" algn="l" rtl="0">
              <a:spcBef>
                <a:spcPts val="600"/>
              </a:spcBef>
              <a:spcAft>
                <a:spcPts val="0"/>
              </a:spcAft>
              <a:buNone/>
            </a:pPr>
            <a:r>
              <a:rPr lang="en-US" b="1" dirty="0">
                <a:solidFill>
                  <a:srgbClr val="FF0000"/>
                </a:solidFill>
              </a:rPr>
              <a:t>BACK-END</a:t>
            </a:r>
          </a:p>
          <a:p>
            <a:pPr marL="285750" indent="-285750"/>
            <a:r>
              <a:rPr lang="en-US" dirty="0"/>
              <a:t>Block-Chain (Hyperledger Sawtooth)</a:t>
            </a:r>
          </a:p>
          <a:p>
            <a:pPr marL="285750" indent="-285750"/>
            <a:r>
              <a:rPr lang="en-US" dirty="0"/>
              <a:t>Custom-built API (Python – Flask)</a:t>
            </a:r>
          </a:p>
          <a:p>
            <a:pPr marL="285750" indent="-285750"/>
            <a:endParaRPr lang="en-US" dirty="0"/>
          </a:p>
        </p:txBody>
      </p:sp>
      <p:sp>
        <p:nvSpPr>
          <p:cNvPr id="259" name="Google Shape;259;p22"/>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63"/>
        <p:cNvGrpSpPr/>
        <p:nvPr/>
      </p:nvGrpSpPr>
      <p:grpSpPr>
        <a:xfrm>
          <a:off x="0" y="0"/>
          <a:ext cx="0" cy="0"/>
          <a:chOff x="0" y="0"/>
          <a:chExt cx="0" cy="0"/>
        </a:xfrm>
      </p:grpSpPr>
      <p:sp>
        <p:nvSpPr>
          <p:cNvPr id="264" name="Google Shape;264;p23"/>
          <p:cNvSpPr txBox="1">
            <a:spLocks noGrp="1"/>
          </p:cNvSpPr>
          <p:nvPr>
            <p:ph type="title"/>
          </p:nvPr>
        </p:nvSpPr>
        <p:spPr>
          <a:xfrm>
            <a:off x="1067088" y="1499590"/>
            <a:ext cx="5972100" cy="63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IN" sz="4400" dirty="0"/>
              <a:t>Why we’re using </a:t>
            </a:r>
            <a:br>
              <a:rPr lang="en-IN" sz="4400" dirty="0"/>
            </a:br>
            <a:r>
              <a:rPr lang="en-IN" sz="4400" dirty="0"/>
              <a:t>Block-Chain?</a:t>
            </a:r>
            <a:endParaRPr sz="4400" dirty="0"/>
          </a:p>
        </p:txBody>
      </p:sp>
      <p:sp>
        <p:nvSpPr>
          <p:cNvPr id="265" name="Google Shape;265;p23"/>
          <p:cNvSpPr txBox="1">
            <a:spLocks noGrp="1"/>
          </p:cNvSpPr>
          <p:nvPr>
            <p:ph type="body" idx="1"/>
          </p:nvPr>
        </p:nvSpPr>
        <p:spPr>
          <a:xfrm>
            <a:off x="1067100" y="2263540"/>
            <a:ext cx="2024100" cy="1996040"/>
          </a:xfrm>
          <a:prstGeom prst="rect">
            <a:avLst/>
          </a:prstGeom>
        </p:spPr>
        <p:txBody>
          <a:bodyPr spcFirstLastPara="1" wrap="square" lIns="91425" tIns="91425" rIns="91425" bIns="91425" anchor="t" anchorCtr="0">
            <a:noAutofit/>
          </a:bodyPr>
          <a:lstStyle/>
          <a:p>
            <a:pPr marL="0" indent="0">
              <a:buNone/>
            </a:pPr>
            <a:r>
              <a:rPr lang="en-IN" b="1" dirty="0">
                <a:solidFill>
                  <a:srgbClr val="FFFF00"/>
                </a:solidFill>
              </a:rPr>
              <a:t>TRANSPARENT</a:t>
            </a:r>
            <a:endParaRPr b="1" dirty="0"/>
          </a:p>
          <a:p>
            <a:pPr marL="0" lvl="0" indent="0" algn="l" rtl="0">
              <a:spcBef>
                <a:spcPts val="600"/>
              </a:spcBef>
              <a:spcAft>
                <a:spcPts val="0"/>
              </a:spcAft>
              <a:buNone/>
            </a:pPr>
            <a:r>
              <a:rPr lang="en-IN" dirty="0"/>
              <a:t>Everyone will be having the same authority / access to the app.</a:t>
            </a:r>
            <a:endParaRPr dirty="0"/>
          </a:p>
        </p:txBody>
      </p:sp>
      <p:sp>
        <p:nvSpPr>
          <p:cNvPr id="266" name="Google Shape;266;p23"/>
          <p:cNvSpPr txBox="1">
            <a:spLocks noGrp="1"/>
          </p:cNvSpPr>
          <p:nvPr>
            <p:ph type="body" idx="2"/>
          </p:nvPr>
        </p:nvSpPr>
        <p:spPr>
          <a:xfrm>
            <a:off x="3194801" y="2263540"/>
            <a:ext cx="2024100" cy="1820780"/>
          </a:xfrm>
          <a:prstGeom prst="rect">
            <a:avLst/>
          </a:prstGeom>
        </p:spPr>
        <p:txBody>
          <a:bodyPr spcFirstLastPara="1" wrap="square" lIns="91425" tIns="91425" rIns="91425" bIns="91425" anchor="t" anchorCtr="0">
            <a:noAutofit/>
          </a:bodyPr>
          <a:lstStyle/>
          <a:p>
            <a:pPr marL="0" indent="0">
              <a:buNone/>
            </a:pPr>
            <a:r>
              <a:rPr lang="en-US" b="1" dirty="0">
                <a:solidFill>
                  <a:srgbClr val="FF0000"/>
                </a:solidFill>
              </a:rPr>
              <a:t>DECENTRALIZED</a:t>
            </a:r>
            <a:endParaRPr b="1" dirty="0"/>
          </a:p>
          <a:p>
            <a:pPr marL="0" lvl="0" indent="0" algn="l" rtl="0">
              <a:spcBef>
                <a:spcPts val="600"/>
              </a:spcBef>
              <a:spcAft>
                <a:spcPts val="0"/>
              </a:spcAft>
              <a:buNone/>
            </a:pPr>
            <a:r>
              <a:rPr lang="en-IN" dirty="0"/>
              <a:t>No organization or person has central control over the platform.</a:t>
            </a:r>
          </a:p>
        </p:txBody>
      </p:sp>
      <p:sp>
        <p:nvSpPr>
          <p:cNvPr id="267" name="Google Shape;267;p23"/>
          <p:cNvSpPr txBox="1">
            <a:spLocks noGrp="1"/>
          </p:cNvSpPr>
          <p:nvPr>
            <p:ph type="body" idx="3"/>
          </p:nvPr>
        </p:nvSpPr>
        <p:spPr>
          <a:xfrm>
            <a:off x="5322501" y="2263540"/>
            <a:ext cx="2024100" cy="1820780"/>
          </a:xfrm>
          <a:prstGeom prst="rect">
            <a:avLst/>
          </a:prstGeom>
        </p:spPr>
        <p:txBody>
          <a:bodyPr spcFirstLastPara="1" wrap="square" lIns="91425" tIns="91425" rIns="91425" bIns="91425" anchor="t" anchorCtr="0">
            <a:noAutofit/>
          </a:bodyPr>
          <a:lstStyle/>
          <a:p>
            <a:pPr marL="0" indent="0">
              <a:buNone/>
            </a:pPr>
            <a:r>
              <a:rPr lang="en-IN" b="1" dirty="0">
                <a:solidFill>
                  <a:srgbClr val="66FF33"/>
                </a:solidFill>
              </a:rPr>
              <a:t>IMMUTABLE</a:t>
            </a:r>
            <a:endParaRPr b="1" dirty="0"/>
          </a:p>
          <a:p>
            <a:pPr marL="0" lvl="0" indent="0" algn="l" rtl="0">
              <a:spcBef>
                <a:spcPts val="600"/>
              </a:spcBef>
              <a:spcAft>
                <a:spcPts val="0"/>
              </a:spcAft>
              <a:buNone/>
            </a:pPr>
            <a:r>
              <a:rPr lang="en-IN" dirty="0"/>
              <a:t>Due to immutable nature of the platform, frauds can be prevented.</a:t>
            </a:r>
            <a:endParaRPr dirty="0"/>
          </a:p>
          <a:p>
            <a:pPr marL="0" lvl="0" indent="0" algn="l" rtl="0">
              <a:spcBef>
                <a:spcPts val="600"/>
              </a:spcBef>
              <a:spcAft>
                <a:spcPts val="0"/>
              </a:spcAft>
              <a:buNone/>
            </a:pPr>
            <a:endParaRPr dirty="0"/>
          </a:p>
        </p:txBody>
      </p:sp>
      <p:sp>
        <p:nvSpPr>
          <p:cNvPr id="268" name="Google Shape;268;p23"/>
          <p:cNvSpPr txBox="1">
            <a:spLocks noGrp="1"/>
          </p:cNvSpPr>
          <p:nvPr>
            <p:ph type="sldNum" idx="12"/>
          </p:nvPr>
        </p:nvSpPr>
        <p:spPr>
          <a:xfrm>
            <a:off x="8556775" y="4812625"/>
            <a:ext cx="587100" cy="3309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a:t>9</a:t>
            </a:fld>
            <a:endParaRPr/>
          </a:p>
        </p:txBody>
      </p:sp>
    </p:spTree>
  </p:cSld>
  <p:clrMapOvr>
    <a:masterClrMapping/>
  </p:clrMapOvr>
</p:sld>
</file>

<file path=ppt/theme/theme1.xml><?xml version="1.0" encoding="utf-8"?>
<a:theme xmlns:a="http://schemas.openxmlformats.org/drawingml/2006/main" name="Dumain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746</TotalTime>
  <Words>464</Words>
  <Application>Microsoft Office PowerPoint</Application>
  <PresentationFormat>On-screen Show (16:9)</PresentationFormat>
  <Paragraphs>75</Paragraphs>
  <Slides>17</Slides>
  <Notes>17</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17</vt:i4>
      </vt:variant>
    </vt:vector>
  </HeadingPairs>
  <TitlesOfParts>
    <vt:vector size="21" baseType="lpstr">
      <vt:lpstr>Arial</vt:lpstr>
      <vt:lpstr>Calibri</vt:lpstr>
      <vt:lpstr>Hind</vt:lpstr>
      <vt:lpstr>Dumaine</vt:lpstr>
      <vt:lpstr>UNIGO</vt:lpstr>
      <vt:lpstr>HELLO!</vt:lpstr>
      <vt:lpstr>PowerPoint Presentation</vt:lpstr>
      <vt:lpstr>OUR IDEA</vt:lpstr>
      <vt:lpstr>BIG CONCEPT</vt:lpstr>
      <vt:lpstr>Features</vt:lpstr>
      <vt:lpstr>PowerPoint Presentation</vt:lpstr>
      <vt:lpstr>TECHNOLOGY STACK</vt:lpstr>
      <vt:lpstr>Why we’re using  Block-Chain?</vt:lpstr>
      <vt:lpstr>PowerPoint Presentation</vt:lpstr>
      <vt:lpstr>PowerPoint Presentation</vt:lpstr>
      <vt:lpstr>PowerPoint Presentation</vt:lpstr>
      <vt:lpstr>PowerPoint Presentation</vt:lpstr>
      <vt:lpstr>PowerPoint Presentation</vt:lpstr>
      <vt:lpstr>PowerPoint Presentation</vt:lpstr>
      <vt:lpstr>It is made by the community. </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Harsh Mauny</dc:creator>
  <cp:lastModifiedBy>Harsh Mauny</cp:lastModifiedBy>
  <cp:revision>39</cp:revision>
  <dcterms:modified xsi:type="dcterms:W3CDTF">2020-02-23T09:36:36Z</dcterms:modified>
</cp:coreProperties>
</file>